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86" r:id="rId3"/>
    <p:sldId id="279" r:id="rId4"/>
    <p:sldId id="276" r:id="rId5"/>
    <p:sldId id="277" r:id="rId6"/>
    <p:sldId id="278" r:id="rId7"/>
    <p:sldId id="280" r:id="rId8"/>
    <p:sldId id="282" r:id="rId9"/>
    <p:sldId id="283" r:id="rId10"/>
    <p:sldId id="284" r:id="rId11"/>
    <p:sldId id="285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C7FB"/>
    <a:srgbClr val="D32F23"/>
    <a:srgbClr val="F4A9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42D21E-C7EC-4E0F-B944-BB0249A65294}" v="18" dt="2025-08-26T13:21:27.7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12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3104BBBF-E4DA-41D0-8F7A-29356FCEC57D}"/>
    <pc:docChg chg="custSel modSld">
      <pc:chgData name="Doremiek Lamain" userId="03bb414b8f2b17e4" providerId="LiveId" clId="{3104BBBF-E4DA-41D0-8F7A-29356FCEC57D}" dt="2025-08-19T07:18:54.987" v="3" actId="5793"/>
      <pc:docMkLst>
        <pc:docMk/>
      </pc:docMkLst>
      <pc:sldChg chg="modSp mod">
        <pc:chgData name="Doremiek Lamain" userId="03bb414b8f2b17e4" providerId="LiveId" clId="{3104BBBF-E4DA-41D0-8F7A-29356FCEC57D}" dt="2025-08-19T07:18:54.987" v="3" actId="5793"/>
        <pc:sldMkLst>
          <pc:docMk/>
          <pc:sldMk cId="224114368" sldId="276"/>
        </pc:sldMkLst>
        <pc:spChg chg="mod">
          <ac:chgData name="Doremiek Lamain" userId="03bb414b8f2b17e4" providerId="LiveId" clId="{3104BBBF-E4DA-41D0-8F7A-29356FCEC57D}" dt="2025-08-19T07:18:54.987" v="3" actId="5793"/>
          <ac:spMkLst>
            <pc:docMk/>
            <pc:sldMk cId="224114368" sldId="276"/>
            <ac:spMk id="2" creationId="{FA3F1A14-2187-6F5A-00BD-179EADA112A6}"/>
          </ac:spMkLst>
        </pc:spChg>
      </pc:sldChg>
    </pc:docChg>
  </pc:docChgLst>
  <pc:docChgLst>
    <pc:chgData name="Doremiek Lamain" userId="03bb414b8f2b17e4" providerId="LiveId" clId="{C042D21E-C7EC-4E0F-B944-BB0249A65294}"/>
    <pc:docChg chg="undo custSel addSld delSld modSld sldOrd">
      <pc:chgData name="Doremiek Lamain" userId="03bb414b8f2b17e4" providerId="LiveId" clId="{C042D21E-C7EC-4E0F-B944-BB0249A65294}" dt="2025-08-26T12:40:29.966" v="1621" actId="20577"/>
      <pc:docMkLst>
        <pc:docMk/>
      </pc:docMkLst>
      <pc:sldChg chg="addSp delSp new del mod">
        <pc:chgData name="Doremiek Lamain" userId="03bb414b8f2b17e4" providerId="LiveId" clId="{C042D21E-C7EC-4E0F-B944-BB0249A65294}" dt="2025-08-12T12:49:27.207" v="4" actId="47"/>
        <pc:sldMkLst>
          <pc:docMk/>
          <pc:sldMk cId="4279728588" sldId="256"/>
        </pc:sldMkLst>
      </pc:sldChg>
      <pc:sldChg chg="addSp delSp modSp add mod modTransition">
        <pc:chgData name="Doremiek Lamain" userId="03bb414b8f2b17e4" providerId="LiveId" clId="{C042D21E-C7EC-4E0F-B944-BB0249A65294}" dt="2025-08-20T05:28:10.297" v="1323" actId="14100"/>
        <pc:sldMkLst>
          <pc:docMk/>
          <pc:sldMk cId="0" sldId="275"/>
        </pc:sldMkLst>
        <pc:picChg chg="mod">
          <ac:chgData name="Doremiek Lamain" userId="03bb414b8f2b17e4" providerId="LiveId" clId="{C042D21E-C7EC-4E0F-B944-BB0249A65294}" dt="2025-08-20T05:27:58.520" v="1318" actId="1076"/>
          <ac:picMkLst>
            <pc:docMk/>
            <pc:sldMk cId="0" sldId="275"/>
            <ac:picMk id="5" creationId="{30888547-6F75-441C-9CFB-5D97C2D82439}"/>
          </ac:picMkLst>
        </pc:picChg>
        <pc:picChg chg="add mod modCrop">
          <ac:chgData name="Doremiek Lamain" userId="03bb414b8f2b17e4" providerId="LiveId" clId="{C042D21E-C7EC-4E0F-B944-BB0249A65294}" dt="2025-08-20T05:28:10.297" v="1323" actId="14100"/>
          <ac:picMkLst>
            <pc:docMk/>
            <pc:sldMk cId="0" sldId="275"/>
            <ac:picMk id="7" creationId="{83CA7399-0EFF-B5E7-DA00-3B340A9DC237}"/>
          </ac:picMkLst>
        </pc:picChg>
      </pc:sldChg>
      <pc:sldChg chg="addSp delSp modSp new mod">
        <pc:chgData name="Doremiek Lamain" userId="03bb414b8f2b17e4" providerId="LiveId" clId="{C042D21E-C7EC-4E0F-B944-BB0249A65294}" dt="2025-08-26T11:31:51.849" v="1560" actId="14838"/>
        <pc:sldMkLst>
          <pc:docMk/>
          <pc:sldMk cId="224114368" sldId="276"/>
        </pc:sldMkLst>
        <pc:spChg chg="mod">
          <ac:chgData name="Doremiek Lamain" userId="03bb414b8f2b17e4" providerId="LiveId" clId="{C042D21E-C7EC-4E0F-B944-BB0249A65294}" dt="2025-08-26T11:31:51.849" v="1560" actId="14838"/>
          <ac:spMkLst>
            <pc:docMk/>
            <pc:sldMk cId="224114368" sldId="276"/>
            <ac:spMk id="2" creationId="{FA3F1A14-2187-6F5A-00BD-179EADA112A6}"/>
          </ac:spMkLst>
        </pc:spChg>
        <pc:picChg chg="add mod">
          <ac:chgData name="Doremiek Lamain" userId="03bb414b8f2b17e4" providerId="LiveId" clId="{C042D21E-C7EC-4E0F-B944-BB0249A65294}" dt="2025-08-12T13:07:55.294" v="216" actId="1076"/>
          <ac:picMkLst>
            <pc:docMk/>
            <pc:sldMk cId="224114368" sldId="276"/>
            <ac:picMk id="4" creationId="{316FD0A5-E427-5F30-78EF-463999DC71AA}"/>
          </ac:picMkLst>
        </pc:picChg>
        <pc:picChg chg="add mod">
          <ac:chgData name="Doremiek Lamain" userId="03bb414b8f2b17e4" providerId="LiveId" clId="{C042D21E-C7EC-4E0F-B944-BB0249A65294}" dt="2025-08-12T13:07:59.093" v="218" actId="14100"/>
          <ac:picMkLst>
            <pc:docMk/>
            <pc:sldMk cId="224114368" sldId="276"/>
            <ac:picMk id="5" creationId="{43EE15E2-FF74-3A5E-B7DF-D7B49CFD90C3}"/>
          </ac:picMkLst>
        </pc:picChg>
      </pc:sldChg>
      <pc:sldChg chg="addSp delSp modSp add mod">
        <pc:chgData name="Doremiek Lamain" userId="03bb414b8f2b17e4" providerId="LiveId" clId="{C042D21E-C7EC-4E0F-B944-BB0249A65294}" dt="2025-08-26T11:32:11.112" v="1563" actId="14838"/>
        <pc:sldMkLst>
          <pc:docMk/>
          <pc:sldMk cId="3162246174" sldId="277"/>
        </pc:sldMkLst>
        <pc:spChg chg="mod">
          <ac:chgData name="Doremiek Lamain" userId="03bb414b8f2b17e4" providerId="LiveId" clId="{C042D21E-C7EC-4E0F-B944-BB0249A65294}" dt="2025-08-26T11:32:11.112" v="1563" actId="14838"/>
          <ac:spMkLst>
            <pc:docMk/>
            <pc:sldMk cId="3162246174" sldId="277"/>
            <ac:spMk id="2" creationId="{3E04B6DC-5AAE-DF22-10A1-157C4B626E08}"/>
          </ac:spMkLst>
        </pc:spChg>
        <pc:picChg chg="add mod">
          <ac:chgData name="Doremiek Lamain" userId="03bb414b8f2b17e4" providerId="LiveId" clId="{C042D21E-C7EC-4E0F-B944-BB0249A65294}" dt="2025-08-12T13:08:24.665" v="227" actId="1076"/>
          <ac:picMkLst>
            <pc:docMk/>
            <pc:sldMk cId="3162246174" sldId="277"/>
            <ac:picMk id="4" creationId="{FE8CD330-DB7B-2230-AF14-889039227A86}"/>
          </ac:picMkLst>
        </pc:picChg>
        <pc:picChg chg="add mod">
          <ac:chgData name="Doremiek Lamain" userId="03bb414b8f2b17e4" providerId="LiveId" clId="{C042D21E-C7EC-4E0F-B944-BB0249A65294}" dt="2025-08-12T13:08:19.630" v="225" actId="1076"/>
          <ac:picMkLst>
            <pc:docMk/>
            <pc:sldMk cId="3162246174" sldId="277"/>
            <ac:picMk id="5" creationId="{2B97FC2D-B5B4-3379-B70D-739B1F07FC30}"/>
          </ac:picMkLst>
        </pc:picChg>
      </pc:sldChg>
      <pc:sldChg chg="addSp delSp modSp add mod">
        <pc:chgData name="Doremiek Lamain" userId="03bb414b8f2b17e4" providerId="LiveId" clId="{C042D21E-C7EC-4E0F-B944-BB0249A65294}" dt="2025-08-26T11:32:25.937" v="1565" actId="14838"/>
        <pc:sldMkLst>
          <pc:docMk/>
          <pc:sldMk cId="408137934" sldId="278"/>
        </pc:sldMkLst>
        <pc:spChg chg="mod">
          <ac:chgData name="Doremiek Lamain" userId="03bb414b8f2b17e4" providerId="LiveId" clId="{C042D21E-C7EC-4E0F-B944-BB0249A65294}" dt="2025-08-26T11:32:25.937" v="1565" actId="14838"/>
          <ac:spMkLst>
            <pc:docMk/>
            <pc:sldMk cId="408137934" sldId="278"/>
            <ac:spMk id="2" creationId="{33BB054E-5227-1B26-2B55-09E3D14B27BB}"/>
          </ac:spMkLst>
        </pc:spChg>
        <pc:spChg chg="mod">
          <ac:chgData name="Doremiek Lamain" userId="03bb414b8f2b17e4" providerId="LiveId" clId="{C042D21E-C7EC-4E0F-B944-BB0249A65294}" dt="2025-08-19T12:25:36.808" v="1302" actId="20577"/>
          <ac:spMkLst>
            <pc:docMk/>
            <pc:sldMk cId="408137934" sldId="278"/>
            <ac:spMk id="3" creationId="{73413CB4-485B-94A2-3B58-BE9DC725B5EC}"/>
          </ac:spMkLst>
        </pc:spChg>
      </pc:sldChg>
      <pc:sldChg chg="addSp delSp modSp add mod ord">
        <pc:chgData name="Doremiek Lamain" userId="03bb414b8f2b17e4" providerId="LiveId" clId="{C042D21E-C7EC-4E0F-B944-BB0249A65294}" dt="2025-08-26T11:33:59.797" v="1620" actId="207"/>
        <pc:sldMkLst>
          <pc:docMk/>
          <pc:sldMk cId="4290808717" sldId="279"/>
        </pc:sldMkLst>
        <pc:spChg chg="mod">
          <ac:chgData name="Doremiek Lamain" userId="03bb414b8f2b17e4" providerId="LiveId" clId="{C042D21E-C7EC-4E0F-B944-BB0249A65294}" dt="2025-08-26T11:33:59.797" v="1620" actId="207"/>
          <ac:spMkLst>
            <pc:docMk/>
            <pc:sldMk cId="4290808717" sldId="279"/>
            <ac:spMk id="2" creationId="{B7EF78FE-0082-43C8-4F7A-1E36A59BF1D1}"/>
          </ac:spMkLst>
        </pc:spChg>
        <pc:picChg chg="add mod">
          <ac:chgData name="Doremiek Lamain" userId="03bb414b8f2b17e4" providerId="LiveId" clId="{C042D21E-C7EC-4E0F-B944-BB0249A65294}" dt="2025-08-12T13:05:22.955" v="111" actId="14100"/>
          <ac:picMkLst>
            <pc:docMk/>
            <pc:sldMk cId="4290808717" sldId="279"/>
            <ac:picMk id="5" creationId="{FA3599B6-61A2-C77B-9E4E-8EBA230AE61C}"/>
          </ac:picMkLst>
        </pc:picChg>
        <pc:picChg chg="add mod modCrop">
          <ac:chgData name="Doremiek Lamain" userId="03bb414b8f2b17e4" providerId="LiveId" clId="{C042D21E-C7EC-4E0F-B944-BB0249A65294}" dt="2025-08-12T13:05:58.600" v="121" actId="732"/>
          <ac:picMkLst>
            <pc:docMk/>
            <pc:sldMk cId="4290808717" sldId="279"/>
            <ac:picMk id="7" creationId="{6C94F08F-5430-5438-18B5-83CD5E996B46}"/>
          </ac:picMkLst>
        </pc:picChg>
        <pc:picChg chg="add mod modCrop">
          <ac:chgData name="Doremiek Lamain" userId="03bb414b8f2b17e4" providerId="LiveId" clId="{C042D21E-C7EC-4E0F-B944-BB0249A65294}" dt="2025-08-12T13:05:37.036" v="115" actId="732"/>
          <ac:picMkLst>
            <pc:docMk/>
            <pc:sldMk cId="4290808717" sldId="279"/>
            <ac:picMk id="9" creationId="{29E4C104-FF3D-1547-5262-6247561CF14C}"/>
          </ac:picMkLst>
        </pc:picChg>
        <pc:picChg chg="add mod">
          <ac:chgData name="Doremiek Lamain" userId="03bb414b8f2b17e4" providerId="LiveId" clId="{C042D21E-C7EC-4E0F-B944-BB0249A65294}" dt="2025-08-12T13:01:32.375" v="95" actId="1076"/>
          <ac:picMkLst>
            <pc:docMk/>
            <pc:sldMk cId="4290808717" sldId="279"/>
            <ac:picMk id="13" creationId="{14DEBBBB-50E1-AA7E-C528-F7B425207FA4}"/>
          </ac:picMkLst>
        </pc:picChg>
        <pc:picChg chg="add mod">
          <ac:chgData name="Doremiek Lamain" userId="03bb414b8f2b17e4" providerId="LiveId" clId="{C042D21E-C7EC-4E0F-B944-BB0249A65294}" dt="2025-08-12T13:05:13.628" v="108" actId="1076"/>
          <ac:picMkLst>
            <pc:docMk/>
            <pc:sldMk cId="4290808717" sldId="279"/>
            <ac:picMk id="15" creationId="{8B6C06D4-4E1D-80A6-D74D-DE8561E315A7}"/>
          </ac:picMkLst>
        </pc:picChg>
        <pc:picChg chg="add mod">
          <ac:chgData name="Doremiek Lamain" userId="03bb414b8f2b17e4" providerId="LiveId" clId="{C042D21E-C7EC-4E0F-B944-BB0249A65294}" dt="2025-08-12T13:01:29.347" v="94" actId="1076"/>
          <ac:picMkLst>
            <pc:docMk/>
            <pc:sldMk cId="4290808717" sldId="279"/>
            <ac:picMk id="17" creationId="{16F0A7CF-40A9-87A1-4B86-39896454133E}"/>
          </ac:picMkLst>
        </pc:picChg>
      </pc:sldChg>
      <pc:sldChg chg="addSp delSp modSp new mod">
        <pc:chgData name="Doremiek Lamain" userId="03bb414b8f2b17e4" providerId="LiveId" clId="{C042D21E-C7EC-4E0F-B944-BB0249A65294}" dt="2025-08-26T11:32:35.447" v="1567" actId="14838"/>
        <pc:sldMkLst>
          <pc:docMk/>
          <pc:sldMk cId="3453910901" sldId="280"/>
        </pc:sldMkLst>
        <pc:spChg chg="mod">
          <ac:chgData name="Doremiek Lamain" userId="03bb414b8f2b17e4" providerId="LiveId" clId="{C042D21E-C7EC-4E0F-B944-BB0249A65294}" dt="2025-08-19T12:23:01.508" v="1217" actId="20577"/>
          <ac:spMkLst>
            <pc:docMk/>
            <pc:sldMk cId="3453910901" sldId="280"/>
            <ac:spMk id="3" creationId="{45072D13-886F-F7A9-221A-7529C304C4DB}"/>
          </ac:spMkLst>
        </pc:spChg>
        <pc:spChg chg="add mod">
          <ac:chgData name="Doremiek Lamain" userId="03bb414b8f2b17e4" providerId="LiveId" clId="{C042D21E-C7EC-4E0F-B944-BB0249A65294}" dt="2025-08-12T13:13:51.761" v="421" actId="1076"/>
          <ac:spMkLst>
            <pc:docMk/>
            <pc:sldMk cId="3453910901" sldId="280"/>
            <ac:spMk id="7" creationId="{40B19487-954F-DA9F-3EB9-312DF37E95EA}"/>
          </ac:spMkLst>
        </pc:spChg>
        <pc:spChg chg="add mod">
          <ac:chgData name="Doremiek Lamain" userId="03bb414b8f2b17e4" providerId="LiveId" clId="{C042D21E-C7EC-4E0F-B944-BB0249A65294}" dt="2025-08-12T13:14:00.339" v="424" actId="20577"/>
          <ac:spMkLst>
            <pc:docMk/>
            <pc:sldMk cId="3453910901" sldId="280"/>
            <ac:spMk id="10" creationId="{AC4BBE63-FC2A-6BD6-DCF3-04A51CBF9A42}"/>
          </ac:spMkLst>
        </pc:spChg>
        <pc:spChg chg="add mod">
          <ac:chgData name="Doremiek Lamain" userId="03bb414b8f2b17e4" providerId="LiveId" clId="{C042D21E-C7EC-4E0F-B944-BB0249A65294}" dt="2025-08-12T13:14:06.004" v="426" actId="1076"/>
          <ac:spMkLst>
            <pc:docMk/>
            <pc:sldMk cId="3453910901" sldId="280"/>
            <ac:spMk id="11" creationId="{C22D33CE-33CD-4A1D-A8E5-D950ACC1F4A2}"/>
          </ac:spMkLst>
        </pc:spChg>
        <pc:spChg chg="add mod">
          <ac:chgData name="Doremiek Lamain" userId="03bb414b8f2b17e4" providerId="LiveId" clId="{C042D21E-C7EC-4E0F-B944-BB0249A65294}" dt="2025-08-26T11:32:35.447" v="1567" actId="14838"/>
          <ac:spMkLst>
            <pc:docMk/>
            <pc:sldMk cId="3453910901" sldId="280"/>
            <ac:spMk id="13" creationId="{E61B4638-82E4-E7C8-0EE2-777CC73719B1}"/>
          </ac:spMkLst>
        </pc:spChg>
        <pc:picChg chg="add mod">
          <ac:chgData name="Doremiek Lamain" userId="03bb414b8f2b17e4" providerId="LiveId" clId="{C042D21E-C7EC-4E0F-B944-BB0249A65294}" dt="2025-08-12T13:13:21.867" v="411" actId="1076"/>
          <ac:picMkLst>
            <pc:docMk/>
            <pc:sldMk cId="3453910901" sldId="280"/>
            <ac:picMk id="4" creationId="{573E1C7A-86C1-7D5B-3150-E7F7D27A07B5}"/>
          </ac:picMkLst>
        </pc:picChg>
        <pc:picChg chg="add mod">
          <ac:chgData name="Doremiek Lamain" userId="03bb414b8f2b17e4" providerId="LiveId" clId="{C042D21E-C7EC-4E0F-B944-BB0249A65294}" dt="2025-08-12T13:13:06.466" v="405" actId="1076"/>
          <ac:picMkLst>
            <pc:docMk/>
            <pc:sldMk cId="3453910901" sldId="280"/>
            <ac:picMk id="5" creationId="{ABB3F107-D244-77FA-33F4-29CF33341492}"/>
          </ac:picMkLst>
        </pc:picChg>
        <pc:picChg chg="add mod">
          <ac:chgData name="Doremiek Lamain" userId="03bb414b8f2b17e4" providerId="LiveId" clId="{C042D21E-C7EC-4E0F-B944-BB0249A65294}" dt="2025-08-12T13:14:10.228" v="427" actId="1076"/>
          <ac:picMkLst>
            <pc:docMk/>
            <pc:sldMk cId="3453910901" sldId="280"/>
            <ac:picMk id="6" creationId="{B9EBD889-5280-AAEE-0FF0-D45F69E5A7F9}"/>
          </ac:picMkLst>
        </pc:picChg>
      </pc:sldChg>
      <pc:sldChg chg="add del">
        <pc:chgData name="Doremiek Lamain" userId="03bb414b8f2b17e4" providerId="LiveId" clId="{C042D21E-C7EC-4E0F-B944-BB0249A65294}" dt="2025-08-12T13:15:23.624" v="463" actId="47"/>
        <pc:sldMkLst>
          <pc:docMk/>
          <pc:sldMk cId="2286143137" sldId="281"/>
        </pc:sldMkLst>
      </pc:sldChg>
      <pc:sldChg chg="addSp modSp add mod modAnim">
        <pc:chgData name="Doremiek Lamain" userId="03bb414b8f2b17e4" providerId="LiveId" clId="{C042D21E-C7EC-4E0F-B944-BB0249A65294}" dt="2025-08-26T11:32:45.526" v="1569" actId="14838"/>
        <pc:sldMkLst>
          <pc:docMk/>
          <pc:sldMk cId="168864469" sldId="282"/>
        </pc:sldMkLst>
        <pc:spChg chg="mod">
          <ac:chgData name="Doremiek Lamain" userId="03bb414b8f2b17e4" providerId="LiveId" clId="{C042D21E-C7EC-4E0F-B944-BB0249A65294}" dt="2025-08-12T13:21:14.966" v="528" actId="14100"/>
          <ac:spMkLst>
            <pc:docMk/>
            <pc:sldMk cId="168864469" sldId="282"/>
            <ac:spMk id="3" creationId="{041F9138-D704-DB8E-E21B-30DB3854A4BB}"/>
          </ac:spMkLst>
        </pc:spChg>
        <pc:spChg chg="mod">
          <ac:chgData name="Doremiek Lamain" userId="03bb414b8f2b17e4" providerId="LiveId" clId="{C042D21E-C7EC-4E0F-B944-BB0249A65294}" dt="2025-08-26T11:32:45.526" v="1569" actId="14838"/>
          <ac:spMkLst>
            <pc:docMk/>
            <pc:sldMk cId="168864469" sldId="282"/>
            <ac:spMk id="13" creationId="{2B569AD4-DA01-09CD-CC37-4879893FA37B}"/>
          </ac:spMkLst>
        </pc:spChg>
        <pc:grpChg chg="add mod">
          <ac:chgData name="Doremiek Lamain" userId="03bb414b8f2b17e4" providerId="LiveId" clId="{C042D21E-C7EC-4E0F-B944-BB0249A65294}" dt="2025-08-12T13:25:49.706" v="617" actId="1076"/>
          <ac:grpSpMkLst>
            <pc:docMk/>
            <pc:sldMk cId="168864469" sldId="282"/>
            <ac:grpSpMk id="25" creationId="{2DA99E9A-7ED6-D1F8-43CB-29250CCA895A}"/>
          </ac:grpSpMkLst>
        </pc:grpChg>
        <pc:picChg chg="add mod">
          <ac:chgData name="Doremiek Lamain" userId="03bb414b8f2b17e4" providerId="LiveId" clId="{C042D21E-C7EC-4E0F-B944-BB0249A65294}" dt="2025-08-12T13:25:25.259" v="611" actId="1076"/>
          <ac:picMkLst>
            <pc:docMk/>
            <pc:sldMk cId="168864469" sldId="282"/>
            <ac:picMk id="2" creationId="{678A6A83-02C5-0CF9-B967-CFB784CC51FD}"/>
          </ac:picMkLst>
        </pc:picChg>
        <pc:picChg chg="add mod">
          <ac:chgData name="Doremiek Lamain" userId="03bb414b8f2b17e4" providerId="LiveId" clId="{C042D21E-C7EC-4E0F-B944-BB0249A65294}" dt="2025-08-12T13:25:25.259" v="611" actId="1076"/>
          <ac:picMkLst>
            <pc:docMk/>
            <pc:sldMk cId="168864469" sldId="282"/>
            <ac:picMk id="8" creationId="{7509C74F-3ECF-1AE8-AEE7-14981292CF91}"/>
          </ac:picMkLst>
        </pc:picChg>
        <pc:picChg chg="add mod">
          <ac:chgData name="Doremiek Lamain" userId="03bb414b8f2b17e4" providerId="LiveId" clId="{C042D21E-C7EC-4E0F-B944-BB0249A65294}" dt="2025-08-12T13:25:25.259" v="611" actId="1076"/>
          <ac:picMkLst>
            <pc:docMk/>
            <pc:sldMk cId="168864469" sldId="282"/>
            <ac:picMk id="9" creationId="{59DA75F3-18FF-520B-7A63-E20AC096DCD0}"/>
          </ac:picMkLst>
        </pc:picChg>
        <pc:picChg chg="add mod">
          <ac:chgData name="Doremiek Lamain" userId="03bb414b8f2b17e4" providerId="LiveId" clId="{C042D21E-C7EC-4E0F-B944-BB0249A65294}" dt="2025-08-12T13:25:29.061" v="612" actId="1076"/>
          <ac:picMkLst>
            <pc:docMk/>
            <pc:sldMk cId="168864469" sldId="282"/>
            <ac:picMk id="12" creationId="{C5BC3318-B77E-1A25-402D-A16271D6052D}"/>
          </ac:picMkLst>
        </pc:picChg>
        <pc:picChg chg="add mod">
          <ac:chgData name="Doremiek Lamain" userId="03bb414b8f2b17e4" providerId="LiveId" clId="{C042D21E-C7EC-4E0F-B944-BB0249A65294}" dt="2025-08-12T13:25:29.061" v="612" actId="1076"/>
          <ac:picMkLst>
            <pc:docMk/>
            <pc:sldMk cId="168864469" sldId="282"/>
            <ac:picMk id="14" creationId="{D5CB45AC-6C29-E0A7-76BD-B214EFA2CCA7}"/>
          </ac:picMkLst>
        </pc:picChg>
        <pc:picChg chg="add mod">
          <ac:chgData name="Doremiek Lamain" userId="03bb414b8f2b17e4" providerId="LiveId" clId="{C042D21E-C7EC-4E0F-B944-BB0249A65294}" dt="2025-08-12T13:25:29.061" v="612" actId="1076"/>
          <ac:picMkLst>
            <pc:docMk/>
            <pc:sldMk cId="168864469" sldId="282"/>
            <ac:picMk id="15" creationId="{2F697112-B79B-7DD9-9A0C-3F5563F184EA}"/>
          </ac:picMkLst>
        </pc:picChg>
        <pc:picChg chg="add mod">
          <ac:chgData name="Doremiek Lamain" userId="03bb414b8f2b17e4" providerId="LiveId" clId="{C042D21E-C7EC-4E0F-B944-BB0249A65294}" dt="2025-08-12T13:25:43.539" v="615" actId="164"/>
          <ac:picMkLst>
            <pc:docMk/>
            <pc:sldMk cId="168864469" sldId="282"/>
            <ac:picMk id="16" creationId="{108F0F13-E91A-00CB-B5D6-EA5CC8355A59}"/>
          </ac:picMkLst>
        </pc:picChg>
        <pc:picChg chg="add mod">
          <ac:chgData name="Doremiek Lamain" userId="03bb414b8f2b17e4" providerId="LiveId" clId="{C042D21E-C7EC-4E0F-B944-BB0249A65294}" dt="2025-08-12T13:25:43.539" v="615" actId="164"/>
          <ac:picMkLst>
            <pc:docMk/>
            <pc:sldMk cId="168864469" sldId="282"/>
            <ac:picMk id="17" creationId="{449F7AA8-DD2C-06C6-64E8-659E6BC5BF7D}"/>
          </ac:picMkLst>
        </pc:picChg>
        <pc:picChg chg="add mod">
          <ac:chgData name="Doremiek Lamain" userId="03bb414b8f2b17e4" providerId="LiveId" clId="{C042D21E-C7EC-4E0F-B944-BB0249A65294}" dt="2025-08-12T13:25:43.539" v="615" actId="164"/>
          <ac:picMkLst>
            <pc:docMk/>
            <pc:sldMk cId="168864469" sldId="282"/>
            <ac:picMk id="18" creationId="{617DE8DD-955B-79BB-BACE-F35D4273043E}"/>
          </ac:picMkLst>
        </pc:picChg>
        <pc:picChg chg="add mod">
          <ac:chgData name="Doremiek Lamain" userId="03bb414b8f2b17e4" providerId="LiveId" clId="{C042D21E-C7EC-4E0F-B944-BB0249A65294}" dt="2025-08-12T13:25:08.733" v="607" actId="1076"/>
          <ac:picMkLst>
            <pc:docMk/>
            <pc:sldMk cId="168864469" sldId="282"/>
            <ac:picMk id="19" creationId="{B613CA98-DFD3-A1D2-DF7F-1101231AE367}"/>
          </ac:picMkLst>
        </pc:picChg>
        <pc:picChg chg="add mod">
          <ac:chgData name="Doremiek Lamain" userId="03bb414b8f2b17e4" providerId="LiveId" clId="{C042D21E-C7EC-4E0F-B944-BB0249A65294}" dt="2025-08-12T13:25:11.116" v="608" actId="1076"/>
          <ac:picMkLst>
            <pc:docMk/>
            <pc:sldMk cId="168864469" sldId="282"/>
            <ac:picMk id="20" creationId="{D351FCE5-0EDF-5E11-03EE-0D88334789B8}"/>
          </ac:picMkLst>
        </pc:picChg>
        <pc:picChg chg="add mod">
          <ac:chgData name="Doremiek Lamain" userId="03bb414b8f2b17e4" providerId="LiveId" clId="{C042D21E-C7EC-4E0F-B944-BB0249A65294}" dt="2025-08-12T13:25:17.463" v="610" actId="1076"/>
          <ac:picMkLst>
            <pc:docMk/>
            <pc:sldMk cId="168864469" sldId="282"/>
            <ac:picMk id="21" creationId="{10C72DD4-FB9F-939A-1405-8E9DE6E001AD}"/>
          </ac:picMkLst>
        </pc:picChg>
        <pc:picChg chg="add mod">
          <ac:chgData name="Doremiek Lamain" userId="03bb414b8f2b17e4" providerId="LiveId" clId="{C042D21E-C7EC-4E0F-B944-BB0249A65294}" dt="2025-08-12T13:24:54.049" v="602" actId="1076"/>
          <ac:picMkLst>
            <pc:docMk/>
            <pc:sldMk cId="168864469" sldId="282"/>
            <ac:picMk id="22" creationId="{5B05BFFC-AAB6-3460-096E-8CE89FFA88B2}"/>
          </ac:picMkLst>
        </pc:picChg>
        <pc:picChg chg="add mod">
          <ac:chgData name="Doremiek Lamain" userId="03bb414b8f2b17e4" providerId="LiveId" clId="{C042D21E-C7EC-4E0F-B944-BB0249A65294}" dt="2025-08-12T13:24:58.089" v="604" actId="1076"/>
          <ac:picMkLst>
            <pc:docMk/>
            <pc:sldMk cId="168864469" sldId="282"/>
            <ac:picMk id="23" creationId="{76B92390-EE93-E480-E296-3EB990091E21}"/>
          </ac:picMkLst>
        </pc:picChg>
        <pc:picChg chg="add mod">
          <ac:chgData name="Doremiek Lamain" userId="03bb414b8f2b17e4" providerId="LiveId" clId="{C042D21E-C7EC-4E0F-B944-BB0249A65294}" dt="2025-08-12T13:25:02.619" v="606" actId="1076"/>
          <ac:picMkLst>
            <pc:docMk/>
            <pc:sldMk cId="168864469" sldId="282"/>
            <ac:picMk id="24" creationId="{8547B6D6-6414-2453-5B90-2FD2C5CB18A8}"/>
          </ac:picMkLst>
        </pc:picChg>
      </pc:sldChg>
      <pc:sldChg chg="addSp delSp modSp new mod modAnim">
        <pc:chgData name="Doremiek Lamain" userId="03bb414b8f2b17e4" providerId="LiveId" clId="{C042D21E-C7EC-4E0F-B944-BB0249A65294}" dt="2025-08-26T11:23:28.148" v="1482" actId="478"/>
        <pc:sldMkLst>
          <pc:docMk/>
          <pc:sldMk cId="234413795" sldId="283"/>
        </pc:sldMkLst>
        <pc:spChg chg="del mod">
          <ac:chgData name="Doremiek Lamain" userId="03bb414b8f2b17e4" providerId="LiveId" clId="{C042D21E-C7EC-4E0F-B944-BB0249A65294}" dt="2025-08-26T11:23:26.290" v="1481" actId="478"/>
          <ac:spMkLst>
            <pc:docMk/>
            <pc:sldMk cId="234413795" sldId="283"/>
            <ac:spMk id="2" creationId="{5DA60F8F-FD10-6484-2056-C798E204E268}"/>
          </ac:spMkLst>
        </pc:spChg>
        <pc:spChg chg="mod">
          <ac:chgData name="Doremiek Lamain" userId="03bb414b8f2b17e4" providerId="LiveId" clId="{C042D21E-C7EC-4E0F-B944-BB0249A65294}" dt="2025-08-19T12:15:15.137" v="1118" actId="20577"/>
          <ac:spMkLst>
            <pc:docMk/>
            <pc:sldMk cId="234413795" sldId="283"/>
            <ac:spMk id="3" creationId="{FC141B5C-C05A-7868-2E11-86A0BFC0A92E}"/>
          </ac:spMkLst>
        </pc:spChg>
        <pc:spChg chg="add del mod">
          <ac:chgData name="Doremiek Lamain" userId="03bb414b8f2b17e4" providerId="LiveId" clId="{C042D21E-C7EC-4E0F-B944-BB0249A65294}" dt="2025-08-26T11:23:28.148" v="1482" actId="478"/>
          <ac:spMkLst>
            <pc:docMk/>
            <pc:sldMk cId="234413795" sldId="283"/>
            <ac:spMk id="18" creationId="{A45773AF-166A-C3C6-FF08-473635A52A25}"/>
          </ac:spMkLst>
        </pc:spChg>
        <pc:grpChg chg="mod">
          <ac:chgData name="Doremiek Lamain" userId="03bb414b8f2b17e4" providerId="LiveId" clId="{C042D21E-C7EC-4E0F-B944-BB0249A65294}" dt="2025-08-19T12:15:17.441" v="1119" actId="1076"/>
          <ac:grpSpMkLst>
            <pc:docMk/>
            <pc:sldMk cId="234413795" sldId="283"/>
            <ac:grpSpMk id="16" creationId="{D0F4E01E-AC11-A7DD-48C6-490B3D652064}"/>
          </ac:grpSpMkLst>
        </pc:grpChg>
        <pc:picChg chg="add mod">
          <ac:chgData name="Doremiek Lamain" userId="03bb414b8f2b17e4" providerId="LiveId" clId="{C042D21E-C7EC-4E0F-B944-BB0249A65294}" dt="2025-08-12T13:26:47.070" v="636" actId="1076"/>
          <ac:picMkLst>
            <pc:docMk/>
            <pc:sldMk cId="234413795" sldId="283"/>
            <ac:picMk id="4" creationId="{E310E22A-B343-52E8-8D38-4413EB004019}"/>
          </ac:picMkLst>
        </pc:picChg>
        <pc:picChg chg="add mod">
          <ac:chgData name="Doremiek Lamain" userId="03bb414b8f2b17e4" providerId="LiveId" clId="{C042D21E-C7EC-4E0F-B944-BB0249A65294}" dt="2025-08-19T11:50:31.649" v="763" actId="164"/>
          <ac:picMkLst>
            <pc:docMk/>
            <pc:sldMk cId="234413795" sldId="283"/>
            <ac:picMk id="5" creationId="{65B2ACC9-ABD9-BA56-C85A-0EDEE007141C}"/>
          </ac:picMkLst>
        </pc:picChg>
        <pc:picChg chg="add mod">
          <ac:chgData name="Doremiek Lamain" userId="03bb414b8f2b17e4" providerId="LiveId" clId="{C042D21E-C7EC-4E0F-B944-BB0249A65294}" dt="2025-08-19T11:50:31.649" v="763" actId="164"/>
          <ac:picMkLst>
            <pc:docMk/>
            <pc:sldMk cId="234413795" sldId="283"/>
            <ac:picMk id="6" creationId="{80FE1B39-98F3-22AB-E099-AE7E63E42551}"/>
          </ac:picMkLst>
        </pc:picChg>
        <pc:picChg chg="add mod">
          <ac:chgData name="Doremiek Lamain" userId="03bb414b8f2b17e4" providerId="LiveId" clId="{C042D21E-C7EC-4E0F-B944-BB0249A65294}" dt="2025-08-19T11:50:31.649" v="763" actId="164"/>
          <ac:picMkLst>
            <pc:docMk/>
            <pc:sldMk cId="234413795" sldId="283"/>
            <ac:picMk id="7" creationId="{F1F79E05-0080-3FA8-C211-4F5B2946BE4A}"/>
          </ac:picMkLst>
        </pc:picChg>
        <pc:picChg chg="add mod">
          <ac:chgData name="Doremiek Lamain" userId="03bb414b8f2b17e4" providerId="LiveId" clId="{C042D21E-C7EC-4E0F-B944-BB0249A65294}" dt="2025-08-19T11:50:31.649" v="763" actId="164"/>
          <ac:picMkLst>
            <pc:docMk/>
            <pc:sldMk cId="234413795" sldId="283"/>
            <ac:picMk id="8" creationId="{1896F19A-ADA5-74BA-37CC-6A731A3F8190}"/>
          </ac:picMkLst>
        </pc:picChg>
        <pc:picChg chg="add mod">
          <ac:chgData name="Doremiek Lamain" userId="03bb414b8f2b17e4" providerId="LiveId" clId="{C042D21E-C7EC-4E0F-B944-BB0249A65294}" dt="2025-08-19T11:50:31.649" v="763" actId="164"/>
          <ac:picMkLst>
            <pc:docMk/>
            <pc:sldMk cId="234413795" sldId="283"/>
            <ac:picMk id="9" creationId="{569A5C18-1085-AAC5-AD25-A3EB6737F529}"/>
          </ac:picMkLst>
        </pc:picChg>
        <pc:picChg chg="add mod">
          <ac:chgData name="Doremiek Lamain" userId="03bb414b8f2b17e4" providerId="LiveId" clId="{C042D21E-C7EC-4E0F-B944-BB0249A65294}" dt="2025-08-19T11:50:31.649" v="763" actId="164"/>
          <ac:picMkLst>
            <pc:docMk/>
            <pc:sldMk cId="234413795" sldId="283"/>
            <ac:picMk id="10" creationId="{300A314E-9FCB-125B-553C-E8353B414D57}"/>
          </ac:picMkLst>
        </pc:picChg>
        <pc:picChg chg="add mod">
          <ac:chgData name="Doremiek Lamain" userId="03bb414b8f2b17e4" providerId="LiveId" clId="{C042D21E-C7EC-4E0F-B944-BB0249A65294}" dt="2025-08-19T11:50:31.649" v="763" actId="164"/>
          <ac:picMkLst>
            <pc:docMk/>
            <pc:sldMk cId="234413795" sldId="283"/>
            <ac:picMk id="11" creationId="{F2B06948-A05B-B9F3-1111-F0020B6E7D24}"/>
          </ac:picMkLst>
        </pc:picChg>
        <pc:picChg chg="add mod">
          <ac:chgData name="Doremiek Lamain" userId="03bb414b8f2b17e4" providerId="LiveId" clId="{C042D21E-C7EC-4E0F-B944-BB0249A65294}" dt="2025-08-19T11:50:31.649" v="763" actId="164"/>
          <ac:picMkLst>
            <pc:docMk/>
            <pc:sldMk cId="234413795" sldId="283"/>
            <ac:picMk id="12" creationId="{57657892-E913-BEFA-2CAF-D0ECB683DE27}"/>
          </ac:picMkLst>
        </pc:picChg>
        <pc:picChg chg="add mod">
          <ac:chgData name="Doremiek Lamain" userId="03bb414b8f2b17e4" providerId="LiveId" clId="{C042D21E-C7EC-4E0F-B944-BB0249A65294}" dt="2025-08-12T13:28:38.608" v="669" actId="688"/>
          <ac:picMkLst>
            <pc:docMk/>
            <pc:sldMk cId="234413795" sldId="283"/>
            <ac:picMk id="13" creationId="{382AFDC0-7123-ACD2-BFF2-E48BBB363658}"/>
          </ac:picMkLst>
        </pc:picChg>
        <pc:picChg chg="add mod">
          <ac:chgData name="Doremiek Lamain" userId="03bb414b8f2b17e4" providerId="LiveId" clId="{C042D21E-C7EC-4E0F-B944-BB0249A65294}" dt="2025-08-19T11:50:31.649" v="763" actId="164"/>
          <ac:picMkLst>
            <pc:docMk/>
            <pc:sldMk cId="234413795" sldId="283"/>
            <ac:picMk id="14" creationId="{4EE1B6F9-1EA1-1FA4-28F9-40BFA1DDD73E}"/>
          </ac:picMkLst>
        </pc:picChg>
        <pc:picChg chg="add mod ord">
          <ac:chgData name="Doremiek Lamain" userId="03bb414b8f2b17e4" providerId="LiveId" clId="{C042D21E-C7EC-4E0F-B944-BB0249A65294}" dt="2025-08-19T11:50:31.649" v="763" actId="164"/>
          <ac:picMkLst>
            <pc:docMk/>
            <pc:sldMk cId="234413795" sldId="283"/>
            <ac:picMk id="15" creationId="{3A05E1BE-7255-F132-1B2D-20BA01F81028}"/>
          </ac:picMkLst>
        </pc:picChg>
      </pc:sldChg>
      <pc:sldChg chg="addSp delSp modSp new mod modAnim">
        <pc:chgData name="Doremiek Lamain" userId="03bb414b8f2b17e4" providerId="LiveId" clId="{C042D21E-C7EC-4E0F-B944-BB0249A65294}" dt="2025-08-26T12:40:29.966" v="1621" actId="20577"/>
        <pc:sldMkLst>
          <pc:docMk/>
          <pc:sldMk cId="1835171416" sldId="284"/>
        </pc:sldMkLst>
        <pc:spChg chg="del mod">
          <ac:chgData name="Doremiek Lamain" userId="03bb414b8f2b17e4" providerId="LiveId" clId="{C042D21E-C7EC-4E0F-B944-BB0249A65294}" dt="2025-08-26T11:23:33.164" v="1483" actId="478"/>
          <ac:spMkLst>
            <pc:docMk/>
            <pc:sldMk cId="1835171416" sldId="284"/>
            <ac:spMk id="2" creationId="{D4CE530E-7C9E-1E61-0C97-44B551FCE92B}"/>
          </ac:spMkLst>
        </pc:spChg>
        <pc:spChg chg="mod">
          <ac:chgData name="Doremiek Lamain" userId="03bb414b8f2b17e4" providerId="LiveId" clId="{C042D21E-C7EC-4E0F-B944-BB0249A65294}" dt="2025-08-26T12:40:29.966" v="1621" actId="20577"/>
          <ac:spMkLst>
            <pc:docMk/>
            <pc:sldMk cId="1835171416" sldId="284"/>
            <ac:spMk id="3" creationId="{F654DA25-4F46-CD5D-F75E-C5D7E6F50CBA}"/>
          </ac:spMkLst>
        </pc:spChg>
        <pc:spChg chg="add del mod">
          <ac:chgData name="Doremiek Lamain" userId="03bb414b8f2b17e4" providerId="LiveId" clId="{C042D21E-C7EC-4E0F-B944-BB0249A65294}" dt="2025-08-26T11:23:34.956" v="1484" actId="478"/>
          <ac:spMkLst>
            <pc:docMk/>
            <pc:sldMk cId="1835171416" sldId="284"/>
            <ac:spMk id="10" creationId="{CC8C969C-8C26-F153-0FBE-E691A9D093FA}"/>
          </ac:spMkLst>
        </pc:spChg>
        <pc:grpChg chg="add mod">
          <ac:chgData name="Doremiek Lamain" userId="03bb414b8f2b17e4" providerId="LiveId" clId="{C042D21E-C7EC-4E0F-B944-BB0249A65294}" dt="2025-08-12T13:30:01.416" v="688" actId="14100"/>
          <ac:grpSpMkLst>
            <pc:docMk/>
            <pc:sldMk cId="1835171416" sldId="284"/>
            <ac:grpSpMk id="8" creationId="{6DFEA934-36E0-8C0D-7E24-E16A87AD4212}"/>
          </ac:grpSpMkLst>
        </pc:grpChg>
        <pc:picChg chg="add mod">
          <ac:chgData name="Doremiek Lamain" userId="03bb414b8f2b17e4" providerId="LiveId" clId="{C042D21E-C7EC-4E0F-B944-BB0249A65294}" dt="2025-08-12T13:29:53.520" v="684" actId="164"/>
          <ac:picMkLst>
            <pc:docMk/>
            <pc:sldMk cId="1835171416" sldId="284"/>
            <ac:picMk id="4" creationId="{D971F835-19E1-9943-22CC-E8863EB54F2C}"/>
          </ac:picMkLst>
        </pc:picChg>
        <pc:picChg chg="add mod">
          <ac:chgData name="Doremiek Lamain" userId="03bb414b8f2b17e4" providerId="LiveId" clId="{C042D21E-C7EC-4E0F-B944-BB0249A65294}" dt="2025-08-12T13:29:53.520" v="684" actId="164"/>
          <ac:picMkLst>
            <pc:docMk/>
            <pc:sldMk cId="1835171416" sldId="284"/>
            <ac:picMk id="5" creationId="{6B1ECA37-E11C-92EA-CAB5-8E15BD14416F}"/>
          </ac:picMkLst>
        </pc:picChg>
        <pc:picChg chg="add mod">
          <ac:chgData name="Doremiek Lamain" userId="03bb414b8f2b17e4" providerId="LiveId" clId="{C042D21E-C7EC-4E0F-B944-BB0249A65294}" dt="2025-08-12T13:30:17.793" v="695" actId="1076"/>
          <ac:picMkLst>
            <pc:docMk/>
            <pc:sldMk cId="1835171416" sldId="284"/>
            <ac:picMk id="6" creationId="{1D4C5F16-8182-082D-3963-9229669B0ADA}"/>
          </ac:picMkLst>
        </pc:picChg>
        <pc:picChg chg="add mod">
          <ac:chgData name="Doremiek Lamain" userId="03bb414b8f2b17e4" providerId="LiveId" clId="{C042D21E-C7EC-4E0F-B944-BB0249A65294}" dt="2025-08-12T13:30:20.125" v="696" actId="1076"/>
          <ac:picMkLst>
            <pc:docMk/>
            <pc:sldMk cId="1835171416" sldId="284"/>
            <ac:picMk id="7" creationId="{5F4B3073-B7E6-2EE7-565F-95A112E1BB9D}"/>
          </ac:picMkLst>
        </pc:picChg>
      </pc:sldChg>
      <pc:sldChg chg="addSp delSp modSp new mod">
        <pc:chgData name="Doremiek Lamain" userId="03bb414b8f2b17e4" providerId="LiveId" clId="{C042D21E-C7EC-4E0F-B944-BB0249A65294}" dt="2025-08-26T11:32:55.911" v="1571" actId="14838"/>
        <pc:sldMkLst>
          <pc:docMk/>
          <pc:sldMk cId="1799252712" sldId="285"/>
        </pc:sldMkLst>
        <pc:spChg chg="mod">
          <ac:chgData name="Doremiek Lamain" userId="03bb414b8f2b17e4" providerId="LiveId" clId="{C042D21E-C7EC-4E0F-B944-BB0249A65294}" dt="2025-08-26T11:32:55.911" v="1571" actId="14838"/>
          <ac:spMkLst>
            <pc:docMk/>
            <pc:sldMk cId="1799252712" sldId="285"/>
            <ac:spMk id="2" creationId="{23B05A23-8B60-7020-4811-EE4A5099C403}"/>
          </ac:spMkLst>
        </pc:spChg>
        <pc:picChg chg="add mod">
          <ac:chgData name="Doremiek Lamain" userId="03bb414b8f2b17e4" providerId="LiveId" clId="{C042D21E-C7EC-4E0F-B944-BB0249A65294}" dt="2025-08-26T11:24:49.987" v="1528" actId="1076"/>
          <ac:picMkLst>
            <pc:docMk/>
            <pc:sldMk cId="1799252712" sldId="285"/>
            <ac:picMk id="4" creationId="{55CCE75E-EC05-9849-D021-806CEFC68085}"/>
          </ac:picMkLst>
        </pc:picChg>
        <pc:picChg chg="add mod">
          <ac:chgData name="Doremiek Lamain" userId="03bb414b8f2b17e4" providerId="LiveId" clId="{C042D21E-C7EC-4E0F-B944-BB0249A65294}" dt="2025-08-26T11:24:49.987" v="1528" actId="1076"/>
          <ac:picMkLst>
            <pc:docMk/>
            <pc:sldMk cId="1799252712" sldId="285"/>
            <ac:picMk id="5" creationId="{CFE1E680-F3A8-910A-7A70-F1F9DE4D9090}"/>
          </ac:picMkLst>
        </pc:picChg>
        <pc:picChg chg="add mod">
          <ac:chgData name="Doremiek Lamain" userId="03bb414b8f2b17e4" providerId="LiveId" clId="{C042D21E-C7EC-4E0F-B944-BB0249A65294}" dt="2025-08-26T11:24:58.548" v="1531" actId="1076"/>
          <ac:picMkLst>
            <pc:docMk/>
            <pc:sldMk cId="1799252712" sldId="285"/>
            <ac:picMk id="6" creationId="{A912D578-560C-5175-D320-514DFF97060F}"/>
          </ac:picMkLst>
        </pc:picChg>
        <pc:picChg chg="add mod">
          <ac:chgData name="Doremiek Lamain" userId="03bb414b8f2b17e4" providerId="LiveId" clId="{C042D21E-C7EC-4E0F-B944-BB0249A65294}" dt="2025-08-26T11:24:56.895" v="1530" actId="14100"/>
          <ac:picMkLst>
            <pc:docMk/>
            <pc:sldMk cId="1799252712" sldId="285"/>
            <ac:picMk id="7" creationId="{A2AFCE43-D5E8-3C21-46BE-8562E49CA54A}"/>
          </ac:picMkLst>
        </pc:picChg>
      </pc:sldChg>
      <pc:sldChg chg="addSp delSp modSp new mod">
        <pc:chgData name="Doremiek Lamain" userId="03bb414b8f2b17e4" providerId="LiveId" clId="{C042D21E-C7EC-4E0F-B944-BB0249A65294}" dt="2025-08-26T11:33:46.066" v="1619" actId="207"/>
        <pc:sldMkLst>
          <pc:docMk/>
          <pc:sldMk cId="1708137109" sldId="286"/>
        </pc:sldMkLst>
        <pc:spChg chg="del mod">
          <ac:chgData name="Doremiek Lamain" userId="03bb414b8f2b17e4" providerId="LiveId" clId="{C042D21E-C7EC-4E0F-B944-BB0249A65294}" dt="2025-08-26T11:33:11.765" v="1574" actId="478"/>
          <ac:spMkLst>
            <pc:docMk/>
            <pc:sldMk cId="1708137109" sldId="286"/>
            <ac:spMk id="2" creationId="{6CDFC7B4-94B4-2A22-A086-A969B2EF624D}"/>
          </ac:spMkLst>
        </pc:spChg>
        <pc:spChg chg="add mod">
          <ac:chgData name="Doremiek Lamain" userId="03bb414b8f2b17e4" providerId="LiveId" clId="{C042D21E-C7EC-4E0F-B944-BB0249A65294}" dt="2025-08-26T11:33:46.066" v="1619" actId="207"/>
          <ac:spMkLst>
            <pc:docMk/>
            <pc:sldMk cId="1708137109" sldId="286"/>
            <ac:spMk id="3" creationId="{DB9A0AEA-8FD5-0F26-2404-533B961591ED}"/>
          </ac:spMkLst>
        </pc:spChg>
        <pc:spChg chg="add del mod">
          <ac:chgData name="Doremiek Lamain" userId="03bb414b8f2b17e4" providerId="LiveId" clId="{C042D21E-C7EC-4E0F-B944-BB0249A65294}" dt="2025-08-26T11:33:14.453" v="1575" actId="478"/>
          <ac:spMkLst>
            <pc:docMk/>
            <pc:sldMk cId="1708137109" sldId="286"/>
            <ac:spMk id="7" creationId="{06FF5843-FC7D-CE47-D0D2-ABB0FF5C1256}"/>
          </ac:spMkLst>
        </pc:spChg>
        <pc:spChg chg="add mod">
          <ac:chgData name="Doremiek Lamain" userId="03bb414b8f2b17e4" providerId="LiveId" clId="{C042D21E-C7EC-4E0F-B944-BB0249A65294}" dt="2025-08-19T11:52:53.085" v="903" actId="14100"/>
          <ac:spMkLst>
            <pc:docMk/>
            <pc:sldMk cId="1708137109" sldId="286"/>
            <ac:spMk id="21" creationId="{32595811-238C-B259-66A6-C5984B9D3906}"/>
          </ac:spMkLst>
        </pc:spChg>
        <pc:spChg chg="add mod">
          <ac:chgData name="Doremiek Lamain" userId="03bb414b8f2b17e4" providerId="LiveId" clId="{C042D21E-C7EC-4E0F-B944-BB0249A65294}" dt="2025-08-19T11:52:49.809" v="901" actId="113"/>
          <ac:spMkLst>
            <pc:docMk/>
            <pc:sldMk cId="1708137109" sldId="286"/>
            <ac:spMk id="22" creationId="{0489AE64-02CC-6CF3-97BC-7CB80E93863F}"/>
          </ac:spMkLst>
        </pc:spChg>
        <pc:spChg chg="add mod">
          <ac:chgData name="Doremiek Lamain" userId="03bb414b8f2b17e4" providerId="LiveId" clId="{C042D21E-C7EC-4E0F-B944-BB0249A65294}" dt="2025-08-19T11:52:48.583" v="900" actId="113"/>
          <ac:spMkLst>
            <pc:docMk/>
            <pc:sldMk cId="1708137109" sldId="286"/>
            <ac:spMk id="23" creationId="{3DECA47A-69B2-F6F0-6668-82FE5409EFB7}"/>
          </ac:spMkLst>
        </pc:spChg>
        <pc:spChg chg="add mod">
          <ac:chgData name="Doremiek Lamain" userId="03bb414b8f2b17e4" providerId="LiveId" clId="{C042D21E-C7EC-4E0F-B944-BB0249A65294}" dt="2025-08-19T11:52:18.707" v="859" actId="1076"/>
          <ac:spMkLst>
            <pc:docMk/>
            <pc:sldMk cId="1708137109" sldId="286"/>
            <ac:spMk id="24" creationId="{4C595DB7-E517-F916-1BD7-9CD852011DD9}"/>
          </ac:spMkLst>
        </pc:spChg>
        <pc:spChg chg="add mod">
          <ac:chgData name="Doremiek Lamain" userId="03bb414b8f2b17e4" providerId="LiveId" clId="{C042D21E-C7EC-4E0F-B944-BB0249A65294}" dt="2025-08-19T11:52:28.267" v="875" actId="20577"/>
          <ac:spMkLst>
            <pc:docMk/>
            <pc:sldMk cId="1708137109" sldId="286"/>
            <ac:spMk id="25" creationId="{AE48AE0E-CE58-0429-DF53-750E5D4976A7}"/>
          </ac:spMkLst>
        </pc:spChg>
        <pc:spChg chg="add mod">
          <ac:chgData name="Doremiek Lamain" userId="03bb414b8f2b17e4" providerId="LiveId" clId="{C042D21E-C7EC-4E0F-B944-BB0249A65294}" dt="2025-08-19T11:52:46.557" v="899" actId="20577"/>
          <ac:spMkLst>
            <pc:docMk/>
            <pc:sldMk cId="1708137109" sldId="286"/>
            <ac:spMk id="26" creationId="{786630D1-C9FC-C8C2-B800-80D73F2613E3}"/>
          </ac:spMkLst>
        </pc:spChg>
        <pc:grpChg chg="mod">
          <ac:chgData name="Doremiek Lamain" userId="03bb414b8f2b17e4" providerId="LiveId" clId="{C042D21E-C7EC-4E0F-B944-BB0249A65294}" dt="2025-08-19T11:50:43.438" v="769" actId="14100"/>
          <ac:grpSpMkLst>
            <pc:docMk/>
            <pc:sldMk cId="1708137109" sldId="286"/>
            <ac:grpSpMk id="9" creationId="{51BC72A5-4764-8A64-E8CD-AFAC4838043D}"/>
          </ac:grpSpMkLst>
        </pc:grpChg>
        <pc:picChg chg="add del mod">
          <ac:chgData name="Doremiek Lamain" userId="03bb414b8f2b17e4" providerId="LiveId" clId="{C042D21E-C7EC-4E0F-B944-BB0249A65294}" dt="2025-08-26T11:33:09.259" v="1573" actId="478"/>
          <ac:picMkLst>
            <pc:docMk/>
            <pc:sldMk cId="1708137109" sldId="286"/>
            <ac:picMk id="4" creationId="{9D75FFFE-C513-B8DA-4424-381EC1CCC22A}"/>
          </ac:picMkLst>
        </pc:picChg>
        <pc:picChg chg="add mod">
          <ac:chgData name="Doremiek Lamain" userId="03bb414b8f2b17e4" providerId="LiveId" clId="{C042D21E-C7EC-4E0F-B944-BB0249A65294}" dt="2025-08-19T11:50:54.108" v="774" actId="1076"/>
          <ac:picMkLst>
            <pc:docMk/>
            <pc:sldMk cId="1708137109" sldId="286"/>
            <ac:picMk id="6" creationId="{CF7558DC-1771-C865-BA31-5524B0032CA4}"/>
          </ac:picMkLst>
        </pc:picChg>
        <pc:picChg chg="add mod">
          <ac:chgData name="Doremiek Lamain" userId="03bb414b8f2b17e4" providerId="LiveId" clId="{C042D21E-C7EC-4E0F-B944-BB0249A65294}" dt="2025-08-19T11:50:56.923" v="775" actId="1076"/>
          <ac:picMkLst>
            <pc:docMk/>
            <pc:sldMk cId="1708137109" sldId="286"/>
            <ac:picMk id="8" creationId="{29E8C89C-B974-4C93-55B4-DCE1BF106A96}"/>
          </ac:picMkLst>
        </pc:picChg>
        <pc:picChg chg="mod">
          <ac:chgData name="Doremiek Lamain" userId="03bb414b8f2b17e4" providerId="LiveId" clId="{C042D21E-C7EC-4E0F-B944-BB0249A65294}" dt="2025-08-19T11:50:39.907" v="767"/>
          <ac:picMkLst>
            <pc:docMk/>
            <pc:sldMk cId="1708137109" sldId="286"/>
            <ac:picMk id="10" creationId="{3AD74D08-4ACE-BBBB-A82F-CFB9D602EF39}"/>
          </ac:picMkLst>
        </pc:picChg>
        <pc:picChg chg="mod">
          <ac:chgData name="Doremiek Lamain" userId="03bb414b8f2b17e4" providerId="LiveId" clId="{C042D21E-C7EC-4E0F-B944-BB0249A65294}" dt="2025-08-19T11:50:39.907" v="767"/>
          <ac:picMkLst>
            <pc:docMk/>
            <pc:sldMk cId="1708137109" sldId="286"/>
            <ac:picMk id="11" creationId="{73CD033A-1EB6-7BF2-E502-258D7E681EB4}"/>
          </ac:picMkLst>
        </pc:picChg>
        <pc:picChg chg="mod">
          <ac:chgData name="Doremiek Lamain" userId="03bb414b8f2b17e4" providerId="LiveId" clId="{C042D21E-C7EC-4E0F-B944-BB0249A65294}" dt="2025-08-19T11:50:39.907" v="767"/>
          <ac:picMkLst>
            <pc:docMk/>
            <pc:sldMk cId="1708137109" sldId="286"/>
            <ac:picMk id="12" creationId="{A02FA0FB-6493-C4C3-CEF1-B0950E1494C9}"/>
          </ac:picMkLst>
        </pc:picChg>
        <pc:picChg chg="mod">
          <ac:chgData name="Doremiek Lamain" userId="03bb414b8f2b17e4" providerId="LiveId" clId="{C042D21E-C7EC-4E0F-B944-BB0249A65294}" dt="2025-08-19T11:50:39.907" v="767"/>
          <ac:picMkLst>
            <pc:docMk/>
            <pc:sldMk cId="1708137109" sldId="286"/>
            <ac:picMk id="13" creationId="{F0A9300A-CE99-4140-3EF3-5C0BF1E4AC87}"/>
          </ac:picMkLst>
        </pc:picChg>
        <pc:picChg chg="mod">
          <ac:chgData name="Doremiek Lamain" userId="03bb414b8f2b17e4" providerId="LiveId" clId="{C042D21E-C7EC-4E0F-B944-BB0249A65294}" dt="2025-08-19T11:50:39.907" v="767"/>
          <ac:picMkLst>
            <pc:docMk/>
            <pc:sldMk cId="1708137109" sldId="286"/>
            <ac:picMk id="14" creationId="{8100026A-EB68-6D16-68FA-1BFB5C035000}"/>
          </ac:picMkLst>
        </pc:picChg>
        <pc:picChg chg="mod">
          <ac:chgData name="Doremiek Lamain" userId="03bb414b8f2b17e4" providerId="LiveId" clId="{C042D21E-C7EC-4E0F-B944-BB0249A65294}" dt="2025-08-19T11:50:39.907" v="767"/>
          <ac:picMkLst>
            <pc:docMk/>
            <pc:sldMk cId="1708137109" sldId="286"/>
            <ac:picMk id="15" creationId="{21885BFB-E663-BAFB-FEF5-EAE93DE641AB}"/>
          </ac:picMkLst>
        </pc:picChg>
        <pc:picChg chg="mod">
          <ac:chgData name="Doremiek Lamain" userId="03bb414b8f2b17e4" providerId="LiveId" clId="{C042D21E-C7EC-4E0F-B944-BB0249A65294}" dt="2025-08-19T11:50:39.907" v="767"/>
          <ac:picMkLst>
            <pc:docMk/>
            <pc:sldMk cId="1708137109" sldId="286"/>
            <ac:picMk id="16" creationId="{C7EFDB06-2D23-B8C9-B083-4CF12075FD72}"/>
          </ac:picMkLst>
        </pc:picChg>
        <pc:picChg chg="mod">
          <ac:chgData name="Doremiek Lamain" userId="03bb414b8f2b17e4" providerId="LiveId" clId="{C042D21E-C7EC-4E0F-B944-BB0249A65294}" dt="2025-08-19T11:50:39.907" v="767"/>
          <ac:picMkLst>
            <pc:docMk/>
            <pc:sldMk cId="1708137109" sldId="286"/>
            <ac:picMk id="17" creationId="{82BD9C6C-79BE-19BB-182B-9DA498CBAB26}"/>
          </ac:picMkLst>
        </pc:picChg>
        <pc:picChg chg="mod">
          <ac:chgData name="Doremiek Lamain" userId="03bb414b8f2b17e4" providerId="LiveId" clId="{C042D21E-C7EC-4E0F-B944-BB0249A65294}" dt="2025-08-19T11:50:39.907" v="767"/>
          <ac:picMkLst>
            <pc:docMk/>
            <pc:sldMk cId="1708137109" sldId="286"/>
            <ac:picMk id="18" creationId="{248CF9A0-3812-27BE-4D57-EAAE3B162959}"/>
          </ac:picMkLst>
        </pc:picChg>
        <pc:picChg chg="mod">
          <ac:chgData name="Doremiek Lamain" userId="03bb414b8f2b17e4" providerId="LiveId" clId="{C042D21E-C7EC-4E0F-B944-BB0249A65294}" dt="2025-08-19T11:50:39.907" v="767"/>
          <ac:picMkLst>
            <pc:docMk/>
            <pc:sldMk cId="1708137109" sldId="286"/>
            <ac:picMk id="20" creationId="{BBF926E4-3898-1FC3-220F-2DCE1B9C397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028367-8D5C-F08F-B3E4-137B31C467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3E8225E-E3FC-4049-FA26-3F88211D3C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8A9BFB1-7083-A273-EF8F-1D8A1E3A4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C948A-1DF9-43C1-A17C-51C6AD383896}" type="datetimeFigureOut">
              <a:rPr lang="nl-NL" smtClean="0"/>
              <a:t>26-8-2025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7489EE3-C4E5-25BD-AD98-DE89A4841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67863FB-F0C7-B883-ADE0-10A66FF3C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1F99A-59DF-44A4-961E-80C3CDD774B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0115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4C752C-5224-5B8B-B078-A4F8AE5C4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5EE767F-7D2F-BFE1-EED0-12BD37D779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CC84203-F4C1-B59D-0E59-8F98066D8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C948A-1DF9-43C1-A17C-51C6AD383896}" type="datetimeFigureOut">
              <a:rPr lang="nl-NL" smtClean="0"/>
              <a:t>26-8-2025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C2F6B13-E744-A502-E9B0-DA86EF52E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6CBD3A-93B8-729F-8EC4-AC59BFCE0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1F99A-59DF-44A4-961E-80C3CDD774B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2463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8A71BAB0-9884-3A68-7802-915A4FB8CF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22ECB1E-B689-BBA1-737E-01B1618AFE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4F50868-495F-ADA6-3F82-E9A64EBA7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C948A-1DF9-43C1-A17C-51C6AD383896}" type="datetimeFigureOut">
              <a:rPr lang="nl-NL" smtClean="0"/>
              <a:t>26-8-2025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3E72FDE-3BEF-DC02-3AA8-8F7B2A0A0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204CABF-6AEA-E2BF-9D3E-DED601A73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1F99A-59DF-44A4-961E-80C3CDD774B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2738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038D09-6302-E50B-CD49-72748AC66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47374A-480B-A034-50B4-C1A0E042C3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3D1F02B-E832-B614-4E6E-71B128321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C948A-1DF9-43C1-A17C-51C6AD383896}" type="datetimeFigureOut">
              <a:rPr lang="nl-NL" smtClean="0"/>
              <a:t>26-8-2025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B7E4CAE-58EA-804E-745F-771CC22D4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285509D-2120-ED1F-EFD1-2C8548A35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1F99A-59DF-44A4-961E-80C3CDD774B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967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1DDF88-D9A0-1480-B2D9-EE42CF7BB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784BDAD-6CC4-CD2F-D4AD-56A9CE5CE3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A9A85F4-4E94-CD4B-D552-DFD1B610C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C948A-1DF9-43C1-A17C-51C6AD383896}" type="datetimeFigureOut">
              <a:rPr lang="nl-NL" smtClean="0"/>
              <a:t>26-8-2025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9F4AE05-5764-4E6F-3CDF-9C29316EF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2AB8CAE-09A5-07C7-70AA-CC6750F64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1F99A-59DF-44A4-961E-80C3CDD774B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6833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65A935-1D13-8362-FAC1-4635ADCBA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FD1C934-920D-E188-0857-47BA7E9021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6ED81A8-96D1-8916-E0D5-B8A8AEA347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3B4D52A-9F1B-AAA4-BC8B-4503A02D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C948A-1DF9-43C1-A17C-51C6AD383896}" type="datetimeFigureOut">
              <a:rPr lang="nl-NL" smtClean="0"/>
              <a:t>26-8-2025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B784A0D-09B0-3DE1-88FC-8BAC1B8E4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DDB6A92-72E8-3252-3E63-F4E39A8B2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1F99A-59DF-44A4-961E-80C3CDD774B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5052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0E9F12-FC47-77BA-E3E9-6FA7EB8ED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660DB4E-0CED-FB4F-5B58-ACB33D808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6A3A70E-31C4-49ED-9A19-AB030E0A67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6AC81FE-4CD7-09BF-8F83-01C489B2A0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317855B6-A4A1-C761-7B6D-3791D86170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9E437FE-591F-AC3D-9AC0-F0414E83E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C948A-1DF9-43C1-A17C-51C6AD383896}" type="datetimeFigureOut">
              <a:rPr lang="nl-NL" smtClean="0"/>
              <a:t>26-8-2025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DFD59E9-4071-B0AD-7750-BFB2FC772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13D58FE1-BF4D-69ED-1A6B-4E12A648E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1F99A-59DF-44A4-961E-80C3CDD774B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20537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741E21-FA7F-53EF-5DC2-360B564A6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ABB5EB2-1C5F-4C78-A1DE-69CE2D21C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C948A-1DF9-43C1-A17C-51C6AD383896}" type="datetimeFigureOut">
              <a:rPr lang="nl-NL" smtClean="0"/>
              <a:t>26-8-2025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093CF51-95E6-AA25-A1C1-51A0AE9C6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FEDEB28-C857-49CA-3FE3-B346C3D16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1F99A-59DF-44A4-961E-80C3CDD774B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2002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EB7C7C45-9291-BC1C-C6D1-297F40BA1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C948A-1DF9-43C1-A17C-51C6AD383896}" type="datetimeFigureOut">
              <a:rPr lang="nl-NL" smtClean="0"/>
              <a:t>26-8-2025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EFA22503-CA08-194E-8B68-8B7AE5988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8F1DBE4-FA55-5CDD-7C2D-12CC99EA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1F99A-59DF-44A4-961E-80C3CDD774B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2017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29FDAB-894A-B3FA-D095-93B6093B4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0D136F1-1695-4023-93D1-913607FBA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1A06346-2120-D89E-D553-F735D1089E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B213B9A-31DF-C758-7B0C-346111205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C948A-1DF9-43C1-A17C-51C6AD383896}" type="datetimeFigureOut">
              <a:rPr lang="nl-NL" smtClean="0"/>
              <a:t>26-8-2025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3A94C9A-DCD9-CB21-19DB-6C86714B2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FB39404-459C-8485-550F-58FF7A2C8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1F99A-59DF-44A4-961E-80C3CDD774B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5285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9AA8FB-D01E-596B-CDEB-7FB0D007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C7E486FE-0B54-0396-FAB5-F5DDDFAC70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5907E78-4056-9ADE-B5C0-6F7EEC5785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4F518FB-96F3-5842-F007-313599944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C948A-1DF9-43C1-A17C-51C6AD383896}" type="datetimeFigureOut">
              <a:rPr lang="nl-NL" smtClean="0"/>
              <a:t>26-8-2025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32D1E7C-E641-B7EF-21F3-1BC98ECF9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CABA977-7206-6F79-5A1A-8CBA8E420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1F99A-59DF-44A4-961E-80C3CDD774B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6058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930DFF55-48B6-88CD-6B48-6A7EBCABC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F76125E-6FFF-BA17-37FE-9AE08EF829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4551D9D-0489-1BE7-60C1-EA9612123C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2C948A-1DF9-43C1-A17C-51C6AD383896}" type="datetimeFigureOut">
              <a:rPr lang="nl-NL" smtClean="0"/>
              <a:t>26-8-2025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1515AB-D5AA-0E8A-8DBA-6205F8687F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0827509-CE42-D0B7-50A5-B9DFF92C65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B1F99A-59DF-44A4-961E-80C3CDD774B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0398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5.jpeg"/><Relationship Id="rId7" Type="http://schemas.openxmlformats.org/officeDocument/2006/relationships/image" Target="../media/image9.emf"/><Relationship Id="rId12" Type="http://schemas.openxmlformats.org/officeDocument/2006/relationships/image" Target="../media/image14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11" Type="http://schemas.openxmlformats.org/officeDocument/2006/relationships/image" Target="../media/image13.emf"/><Relationship Id="rId5" Type="http://schemas.openxmlformats.org/officeDocument/2006/relationships/image" Target="../media/image7.emf"/><Relationship Id="rId10" Type="http://schemas.openxmlformats.org/officeDocument/2006/relationships/image" Target="../media/image12.emf"/><Relationship Id="rId4" Type="http://schemas.openxmlformats.org/officeDocument/2006/relationships/image" Target="../media/image6.emf"/><Relationship Id="rId9" Type="http://schemas.openxmlformats.org/officeDocument/2006/relationships/image" Target="../media/image1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11" Type="http://schemas.openxmlformats.org/officeDocument/2006/relationships/image" Target="../media/image14.emf"/><Relationship Id="rId5" Type="http://schemas.openxmlformats.org/officeDocument/2006/relationships/image" Target="../media/image8.emf"/><Relationship Id="rId10" Type="http://schemas.openxmlformats.org/officeDocument/2006/relationships/image" Target="../media/image13.emf"/><Relationship Id="rId4" Type="http://schemas.openxmlformats.org/officeDocument/2006/relationships/image" Target="../media/image7.emf"/><Relationship Id="rId9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828" y="5826275"/>
            <a:ext cx="2291039" cy="678363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83CA7399-0EFF-B5E7-DA00-3B340A9DC2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819" y="1594884"/>
            <a:ext cx="4662707" cy="33647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654DA25-4F46-CD5D-F75E-C5D7E6F50C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Bepaal waar de ramen en deuren komen</a:t>
            </a:r>
          </a:p>
          <a:p>
            <a:r>
              <a:rPr lang="nl-NL" dirty="0"/>
              <a:t>Laat dat zien op een tekening. Voor en zijkant: </a:t>
            </a:r>
          </a:p>
          <a:p>
            <a:endParaRPr lang="nl-NL" dirty="0"/>
          </a:p>
        </p:txBody>
      </p:sp>
      <p:grpSp>
        <p:nvGrpSpPr>
          <p:cNvPr id="8" name="Groep 7">
            <a:extLst>
              <a:ext uri="{FF2B5EF4-FFF2-40B4-BE49-F238E27FC236}">
                <a16:creationId xmlns:a16="http://schemas.microsoft.com/office/drawing/2014/main" id="{6DFEA934-36E0-8C0D-7E24-E16A87AD4212}"/>
              </a:ext>
            </a:extLst>
          </p:cNvPr>
          <p:cNvGrpSpPr/>
          <p:nvPr/>
        </p:nvGrpSpPr>
        <p:grpSpPr>
          <a:xfrm>
            <a:off x="604403" y="3937222"/>
            <a:ext cx="3568128" cy="2239741"/>
            <a:chOff x="2687203" y="4817846"/>
            <a:chExt cx="6747554" cy="5057051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D971F835-19E1-9943-22CC-E8863EB54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9301683" flipH="1">
              <a:off x="5035837" y="6267953"/>
              <a:ext cx="2872227" cy="3147789"/>
            </a:xfrm>
            <a:prstGeom prst="rect">
              <a:avLst/>
            </a:prstGeom>
          </p:spPr>
        </p:pic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6B1ECA37-E11C-92EA-CAB5-8E15BD1441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V="1">
              <a:off x="2687203" y="6655027"/>
              <a:ext cx="3219870" cy="321987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1D4C5F16-8182-082D-3963-9229669B0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83591" flipV="1">
              <a:off x="6369736" y="4817846"/>
              <a:ext cx="3065021" cy="3065022"/>
            </a:xfrm>
            <a:prstGeom prst="rect">
              <a:avLst/>
            </a:prstGeom>
          </p:spPr>
        </p:pic>
      </p:grpSp>
      <p:pic>
        <p:nvPicPr>
          <p:cNvPr id="7" name="Afbeelding 6" descr="Afbeelding met schets, kubus, origami, ontwerp&#10;&#10;Automatisch gegenereerde beschrijving">
            <a:extLst>
              <a:ext uri="{FF2B5EF4-FFF2-40B4-BE49-F238E27FC236}">
                <a16:creationId xmlns:a16="http://schemas.microsoft.com/office/drawing/2014/main" id="{5F4B3073-B7E6-2EE7-565F-95A112E1BB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069" y="3456711"/>
            <a:ext cx="5302494" cy="285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171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B05A23-8B60-7020-4811-EE4A5099C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i="1" dirty="0">
                <a:solidFill>
                  <a:srgbClr val="75C7FB"/>
                </a:solidFill>
                <a:effectLst>
                  <a:innerShdw blurRad="63500" dist="50800" dir="27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MAQUETTE IN HET </a:t>
            </a:r>
            <a:r>
              <a:rPr lang="nl-NL" b="1" i="1" dirty="0">
                <a:solidFill>
                  <a:srgbClr val="FF0000"/>
                </a:solidFill>
                <a:effectLst>
                  <a:innerShdw blurRad="63500" dist="50800" dir="27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MAAKLAB</a:t>
            </a:r>
          </a:p>
        </p:txBody>
      </p:sp>
      <p:pic>
        <p:nvPicPr>
          <p:cNvPr id="4" name="Afbeelding 3" descr="Afbeelding met karton, gereedschap, doos, overdekt&#10;&#10;Automatisch gegenereerde beschrijving">
            <a:extLst>
              <a:ext uri="{FF2B5EF4-FFF2-40B4-BE49-F238E27FC236}">
                <a16:creationId xmlns:a16="http://schemas.microsoft.com/office/drawing/2014/main" id="{55CCE75E-EC05-9849-D021-806CEFC68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7318" y="2144517"/>
            <a:ext cx="3630615" cy="2722961"/>
          </a:xfrm>
          <a:prstGeom prst="rect">
            <a:avLst/>
          </a:prstGeom>
        </p:spPr>
      </p:pic>
      <p:pic>
        <p:nvPicPr>
          <p:cNvPr id="5" name="Afbeelding 4" descr="Afbeelding met Papierprodcut, papier, Kunstpapier, doos&#10;&#10;Automatisch gegenereerde beschrijving">
            <a:extLst>
              <a:ext uri="{FF2B5EF4-FFF2-40B4-BE49-F238E27FC236}">
                <a16:creationId xmlns:a16="http://schemas.microsoft.com/office/drawing/2014/main" id="{CFE1E680-F3A8-910A-7A70-F1F9DE4D90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74320" y="2144516"/>
            <a:ext cx="3630614" cy="2722961"/>
          </a:xfrm>
          <a:prstGeom prst="rect">
            <a:avLst/>
          </a:prstGeom>
        </p:spPr>
      </p:pic>
      <p:pic>
        <p:nvPicPr>
          <p:cNvPr id="6" name="Afbeelding 5" descr="Afbeelding met container, overdekt, doos, persoon&#10;&#10;Automatisch gegenereerde beschrijving">
            <a:extLst>
              <a:ext uri="{FF2B5EF4-FFF2-40B4-BE49-F238E27FC236}">
                <a16:creationId xmlns:a16="http://schemas.microsoft.com/office/drawing/2014/main" id="{A912D578-560C-5175-D320-514DFF9706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4888" y="1530477"/>
            <a:ext cx="4226962" cy="2509784"/>
          </a:xfrm>
          <a:prstGeom prst="rect">
            <a:avLst/>
          </a:prstGeom>
        </p:spPr>
      </p:pic>
      <p:pic>
        <p:nvPicPr>
          <p:cNvPr id="7" name="Afbeelding 6" descr="Afbeelding met overdekt, meubels, persoon, vloer&#10;&#10;Automatisch gegenereerde beschrijving">
            <a:extLst>
              <a:ext uri="{FF2B5EF4-FFF2-40B4-BE49-F238E27FC236}">
                <a16:creationId xmlns:a16="http://schemas.microsoft.com/office/drawing/2014/main" id="{A2AFCE43-D5E8-3C21-46BE-8562E49CA5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4888" y="4072631"/>
            <a:ext cx="4226962" cy="230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252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inhoud 5" descr="Afbeelding met persoon, kleding, Menselijk gezicht, overdekt&#10;&#10;Door AI gegenereerde inhoud is mogelijk onjuist.">
            <a:extLst>
              <a:ext uri="{FF2B5EF4-FFF2-40B4-BE49-F238E27FC236}">
                <a16:creationId xmlns:a16="http://schemas.microsoft.com/office/drawing/2014/main" id="{CF7558DC-1771-C865-BA31-5524B0032C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208" y="2233157"/>
            <a:ext cx="3393086" cy="2261164"/>
          </a:xfrm>
        </p:spPr>
      </p:pic>
      <p:pic>
        <p:nvPicPr>
          <p:cNvPr id="8" name="Afbeelding 7" descr="Afbeelding met Kleurrijkheid, Kinderkunst, verven, Schilderverf&#10;&#10;Door AI gegenereerde inhoud is mogelijk onjuist.">
            <a:extLst>
              <a:ext uri="{FF2B5EF4-FFF2-40B4-BE49-F238E27FC236}">
                <a16:creationId xmlns:a16="http://schemas.microsoft.com/office/drawing/2014/main" id="{29E8C89C-B974-4C93-55B4-DCE1BF106A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110" y="2228294"/>
            <a:ext cx="3401758" cy="2266027"/>
          </a:xfrm>
          <a:prstGeom prst="rect">
            <a:avLst/>
          </a:prstGeom>
        </p:spPr>
      </p:pic>
      <p:grpSp>
        <p:nvGrpSpPr>
          <p:cNvPr id="9" name="Groep 8">
            <a:extLst>
              <a:ext uri="{FF2B5EF4-FFF2-40B4-BE49-F238E27FC236}">
                <a16:creationId xmlns:a16="http://schemas.microsoft.com/office/drawing/2014/main" id="{51BC72A5-4764-8A64-E8CD-AFAC4838043D}"/>
              </a:ext>
            </a:extLst>
          </p:cNvPr>
          <p:cNvGrpSpPr/>
          <p:nvPr/>
        </p:nvGrpSpPr>
        <p:grpSpPr>
          <a:xfrm>
            <a:off x="645042" y="2497311"/>
            <a:ext cx="3296867" cy="2127296"/>
            <a:chOff x="717195" y="2429467"/>
            <a:chExt cx="5442897" cy="3550286"/>
          </a:xfrm>
        </p:grpSpPr>
        <p:pic>
          <p:nvPicPr>
            <p:cNvPr id="10" name="Afbeelding 9">
              <a:extLst>
                <a:ext uri="{FF2B5EF4-FFF2-40B4-BE49-F238E27FC236}">
                  <a16:creationId xmlns:a16="http://schemas.microsoft.com/office/drawing/2014/main" id="{3AD74D08-4ACE-BBBB-A82F-CFB9D602E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8721163">
              <a:off x="3598161" y="2694969"/>
              <a:ext cx="2060546" cy="2060546"/>
            </a:xfrm>
            <a:prstGeom prst="rect">
              <a:avLst/>
            </a:prstGeom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73CD033A-1EB6-7BF2-E502-258D7E681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9301683">
              <a:off x="2194482" y="3315753"/>
              <a:ext cx="2136100" cy="2341039"/>
            </a:xfrm>
            <a:prstGeom prst="rect">
              <a:avLst/>
            </a:prstGeom>
          </p:spPr>
        </p:pic>
        <p:pic>
          <p:nvPicPr>
            <p:cNvPr id="12" name="Afbeelding 11">
              <a:extLst>
                <a:ext uri="{FF2B5EF4-FFF2-40B4-BE49-F238E27FC236}">
                  <a16:creationId xmlns:a16="http://schemas.microsoft.com/office/drawing/2014/main" id="{A02FA0FB-6493-C4C3-CEF1-B0950E149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7195" y="3906399"/>
              <a:ext cx="2060546" cy="2060546"/>
            </a:xfrm>
            <a:prstGeom prst="rect">
              <a:avLst/>
            </a:prstGeom>
          </p:spPr>
        </p:pic>
        <p:pic>
          <p:nvPicPr>
            <p:cNvPr id="13" name="Afbeelding 12">
              <a:extLst>
                <a:ext uri="{FF2B5EF4-FFF2-40B4-BE49-F238E27FC236}">
                  <a16:creationId xmlns:a16="http://schemas.microsoft.com/office/drawing/2014/main" id="{F0A9300A-CE99-4140-3EF3-5C0BF1E4AC8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0011519">
              <a:off x="2825259" y="5037485"/>
              <a:ext cx="1910465" cy="531483"/>
            </a:xfrm>
            <a:prstGeom prst="rect">
              <a:avLst/>
            </a:prstGeom>
          </p:spPr>
        </p:pic>
        <p:pic>
          <p:nvPicPr>
            <p:cNvPr id="14" name="Afbeelding 13">
              <a:extLst>
                <a:ext uri="{FF2B5EF4-FFF2-40B4-BE49-F238E27FC236}">
                  <a16:creationId xmlns:a16="http://schemas.microsoft.com/office/drawing/2014/main" id="{8100026A-EB68-6D16-68FA-1BFB5C035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5646" y="4866512"/>
              <a:ext cx="1644724" cy="1113241"/>
            </a:xfrm>
            <a:prstGeom prst="rect">
              <a:avLst/>
            </a:prstGeom>
          </p:spPr>
        </p:pic>
        <p:pic>
          <p:nvPicPr>
            <p:cNvPr id="15" name="Afbeelding 14">
              <a:extLst>
                <a:ext uri="{FF2B5EF4-FFF2-40B4-BE49-F238E27FC236}">
                  <a16:creationId xmlns:a16="http://schemas.microsoft.com/office/drawing/2014/main" id="{21885BFB-E663-BAFB-FEF5-EAE93DE641A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6200000">
              <a:off x="2390198" y="3906399"/>
              <a:ext cx="359110" cy="359110"/>
            </a:xfrm>
            <a:prstGeom prst="rect">
              <a:avLst/>
            </a:prstGeom>
          </p:spPr>
        </p:pic>
        <p:pic>
          <p:nvPicPr>
            <p:cNvPr id="16" name="Afbeelding 15">
              <a:extLst>
                <a:ext uri="{FF2B5EF4-FFF2-40B4-BE49-F238E27FC236}">
                  <a16:creationId xmlns:a16="http://schemas.microsoft.com/office/drawing/2014/main" id="{C7EFDB06-2D23-B8C9-B083-4CF12075F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10800000">
              <a:off x="717195" y="3875466"/>
              <a:ext cx="711038" cy="667945"/>
            </a:xfrm>
            <a:prstGeom prst="rect">
              <a:avLst/>
            </a:prstGeom>
          </p:spPr>
        </p:pic>
        <p:pic>
          <p:nvPicPr>
            <p:cNvPr id="17" name="Afbeelding 16">
              <a:extLst>
                <a:ext uri="{FF2B5EF4-FFF2-40B4-BE49-F238E27FC236}">
                  <a16:creationId xmlns:a16="http://schemas.microsoft.com/office/drawing/2014/main" id="{82BD9C6C-79BE-19BB-182B-9DA498CBAB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464724">
              <a:off x="4802656" y="3193659"/>
              <a:ext cx="1357436" cy="359110"/>
            </a:xfrm>
            <a:prstGeom prst="rect">
              <a:avLst/>
            </a:prstGeom>
          </p:spPr>
        </p:pic>
        <p:pic>
          <p:nvPicPr>
            <p:cNvPr id="18" name="Afbeelding 17">
              <a:extLst>
                <a:ext uri="{FF2B5EF4-FFF2-40B4-BE49-F238E27FC236}">
                  <a16:creationId xmlns:a16="http://schemas.microsoft.com/office/drawing/2014/main" id="{248CF9A0-3812-27BE-4D57-EAAE3B1629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444201">
              <a:off x="4340185" y="3425064"/>
              <a:ext cx="1400529" cy="675127"/>
            </a:xfrm>
            <a:prstGeom prst="rect">
              <a:avLst/>
            </a:prstGeom>
          </p:spPr>
        </p:pic>
        <p:pic>
          <p:nvPicPr>
            <p:cNvPr id="19" name="Afbeelding 18">
              <a:extLst>
                <a:ext uri="{FF2B5EF4-FFF2-40B4-BE49-F238E27FC236}">
                  <a16:creationId xmlns:a16="http://schemas.microsoft.com/office/drawing/2014/main" id="{7992CD4A-ACBF-6DA8-252F-DE255BF3B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545872">
              <a:off x="4017037" y="4052386"/>
              <a:ext cx="1357436" cy="359110"/>
            </a:xfrm>
            <a:prstGeom prst="rect">
              <a:avLst/>
            </a:prstGeom>
          </p:spPr>
        </p:pic>
        <p:pic>
          <p:nvPicPr>
            <p:cNvPr id="20" name="Afbeelding 19">
              <a:extLst>
                <a:ext uri="{FF2B5EF4-FFF2-40B4-BE49-F238E27FC236}">
                  <a16:creationId xmlns:a16="http://schemas.microsoft.com/office/drawing/2014/main" id="{BBF926E4-3898-1FC3-220F-2DCE1B9C39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504605">
              <a:off x="4340887" y="2429467"/>
              <a:ext cx="624851" cy="323389"/>
            </a:xfrm>
            <a:prstGeom prst="rect">
              <a:avLst/>
            </a:prstGeom>
          </p:spPr>
        </p:pic>
      </p:grpSp>
      <p:sp>
        <p:nvSpPr>
          <p:cNvPr id="21" name="Tekstvak 20">
            <a:extLst>
              <a:ext uri="{FF2B5EF4-FFF2-40B4-BE49-F238E27FC236}">
                <a16:creationId xmlns:a16="http://schemas.microsoft.com/office/drawing/2014/main" id="{32595811-238C-B259-66A6-C5984B9D3906}"/>
              </a:ext>
            </a:extLst>
          </p:cNvPr>
          <p:cNvSpPr txBox="1"/>
          <p:nvPr/>
        </p:nvSpPr>
        <p:spPr>
          <a:xfrm>
            <a:off x="1188519" y="5048443"/>
            <a:ext cx="2046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Les 1 - op school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0489AE64-02CC-6CF3-97BC-7CB80E93863F}"/>
              </a:ext>
            </a:extLst>
          </p:cNvPr>
          <p:cNvSpPr txBox="1"/>
          <p:nvPr/>
        </p:nvSpPr>
        <p:spPr>
          <a:xfrm>
            <a:off x="5036398" y="5036790"/>
            <a:ext cx="1840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Les 2 - </a:t>
            </a:r>
            <a:r>
              <a:rPr lang="nl-NL" b="1" dirty="0" err="1"/>
              <a:t>MaakLab</a:t>
            </a:r>
            <a:endParaRPr lang="nl-NL" b="1" dirty="0"/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3DECA47A-69B2-F6F0-6668-82FE5409EFB7}"/>
              </a:ext>
            </a:extLst>
          </p:cNvPr>
          <p:cNvSpPr txBox="1"/>
          <p:nvPr/>
        </p:nvSpPr>
        <p:spPr>
          <a:xfrm>
            <a:off x="8884277" y="5031927"/>
            <a:ext cx="2234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Les 3 – op school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4C595DB7-E517-F916-1BD7-9CD852011DD9}"/>
              </a:ext>
            </a:extLst>
          </p:cNvPr>
          <p:cNvSpPr txBox="1"/>
          <p:nvPr/>
        </p:nvSpPr>
        <p:spPr>
          <a:xfrm>
            <a:off x="895473" y="5607175"/>
            <a:ext cx="2483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Tiny House &amp; plattegrond ontwerpen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AE48AE0E-CE58-0429-DF53-750E5D4976A7}"/>
              </a:ext>
            </a:extLst>
          </p:cNvPr>
          <p:cNvSpPr txBox="1"/>
          <p:nvPr/>
        </p:nvSpPr>
        <p:spPr>
          <a:xfrm>
            <a:off x="4714921" y="5607174"/>
            <a:ext cx="2483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Maquette maken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786630D1-C9FC-C8C2-B800-80D73F2613E3}"/>
              </a:ext>
            </a:extLst>
          </p:cNvPr>
          <p:cNvSpPr txBox="1"/>
          <p:nvPr/>
        </p:nvSpPr>
        <p:spPr>
          <a:xfrm>
            <a:off x="8534369" y="5607174"/>
            <a:ext cx="2483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Afmaken &amp;</a:t>
            </a:r>
          </a:p>
          <a:p>
            <a:pPr algn="ctr"/>
            <a:r>
              <a:rPr lang="nl-NL" dirty="0"/>
              <a:t>finishing </a:t>
            </a:r>
            <a:r>
              <a:rPr lang="nl-NL" dirty="0" err="1"/>
              <a:t>touch</a:t>
            </a:r>
            <a:endParaRPr lang="nl-NL" dirty="0"/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DB9A0AEA-8FD5-0F26-2404-533B961591ED}"/>
              </a:ext>
            </a:extLst>
          </p:cNvPr>
          <p:cNvSpPr txBox="1">
            <a:spLocks/>
          </p:cNvSpPr>
          <p:nvPr/>
        </p:nvSpPr>
        <p:spPr>
          <a:xfrm>
            <a:off x="698950" y="2760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4000" b="1" i="1" dirty="0">
                <a:solidFill>
                  <a:srgbClr val="75C7FB"/>
                </a:solidFill>
                <a:effectLst>
                  <a:innerShdw blurRad="63500" dist="50800" dir="27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ONTWERP JE EIGEN </a:t>
            </a:r>
            <a:r>
              <a:rPr lang="nl-NL" sz="4000" b="1" i="1" dirty="0">
                <a:solidFill>
                  <a:srgbClr val="D32F23"/>
                </a:solidFill>
                <a:effectLst>
                  <a:innerShdw blurRad="63500" dist="50800" dir="27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TINY HOUSE</a:t>
            </a:r>
          </a:p>
        </p:txBody>
      </p:sp>
    </p:spTree>
    <p:extLst>
      <p:ext uri="{BB962C8B-B14F-4D97-AF65-F5344CB8AC3E}">
        <p14:creationId xmlns:p14="http://schemas.microsoft.com/office/powerpoint/2010/main" val="1708137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D7364-951A-240D-15D0-081E7C708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EF78FE-0082-43C8-4F7A-1E36A59BF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534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nl-NL" sz="4000" b="1" i="1" dirty="0">
                <a:solidFill>
                  <a:srgbClr val="D32F23"/>
                </a:solidFill>
                <a:effectLst>
                  <a:innerShdw blurRad="63500" dist="50800" dir="189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TINY </a:t>
            </a:r>
            <a:r>
              <a:rPr lang="nl-NL" sz="4000" b="1" i="1" dirty="0">
                <a:solidFill>
                  <a:srgbClr val="75C7FB"/>
                </a:solidFill>
                <a:effectLst>
                  <a:innerShdw blurRad="63500" dist="50800" dir="189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HOUSES</a:t>
            </a:r>
          </a:p>
        </p:txBody>
      </p:sp>
      <p:pic>
        <p:nvPicPr>
          <p:cNvPr id="5" name="Tijdelijke aanduiding voor inhoud 4" descr="Afbeelding met buitenshuis, boom, houten, Tuingebouwen&#10;&#10;Door AI gegenereerde inhoud is mogelijk onjuist.">
            <a:extLst>
              <a:ext uri="{FF2B5EF4-FFF2-40B4-BE49-F238E27FC236}">
                <a16:creationId xmlns:a16="http://schemas.microsoft.com/office/drawing/2014/main" id="{FA3599B6-61A2-C77B-9E4E-8EBA230AE6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473" y="4022268"/>
            <a:ext cx="3632398" cy="2428471"/>
          </a:xfrm>
        </p:spPr>
      </p:pic>
      <p:pic>
        <p:nvPicPr>
          <p:cNvPr id="7" name="Afbeelding 6" descr="Afbeelding met buitenshuis, boom, hemel, Caravan&#10;&#10;Door AI gegenereerde inhoud is mogelijk onjuist.">
            <a:extLst>
              <a:ext uri="{FF2B5EF4-FFF2-40B4-BE49-F238E27FC236}">
                <a16:creationId xmlns:a16="http://schemas.microsoft.com/office/drawing/2014/main" id="{6C94F08F-5430-5438-18B5-83CD5E996B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44139" y="1351197"/>
            <a:ext cx="3561427" cy="2565184"/>
          </a:xfrm>
          <a:prstGeom prst="rect">
            <a:avLst/>
          </a:prstGeom>
        </p:spPr>
      </p:pic>
      <p:pic>
        <p:nvPicPr>
          <p:cNvPr id="9" name="Afbeelding 8" descr="Afbeelding met buitenshuis, hemel, boom, plant&#10;&#10;Door AI gegenereerde inhoud is mogelijk onjuist.">
            <a:extLst>
              <a:ext uri="{FF2B5EF4-FFF2-40B4-BE49-F238E27FC236}">
                <a16:creationId xmlns:a16="http://schemas.microsoft.com/office/drawing/2014/main" id="{29E4C104-FF3D-1547-5262-6247561CF1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9804" y="4022267"/>
            <a:ext cx="3674713" cy="2428471"/>
          </a:xfrm>
          <a:prstGeom prst="rect">
            <a:avLst/>
          </a:prstGeom>
        </p:spPr>
      </p:pic>
      <p:pic>
        <p:nvPicPr>
          <p:cNvPr id="13" name="Afbeelding 12" descr="Afbeelding met buitenshuis, wolk, hemel, gebouw&#10;&#10;Door AI gegenereerde inhoud is mogelijk onjuist.">
            <a:extLst>
              <a:ext uri="{FF2B5EF4-FFF2-40B4-BE49-F238E27FC236}">
                <a16:creationId xmlns:a16="http://schemas.microsoft.com/office/drawing/2014/main" id="{14DEBBBB-50E1-AA7E-C528-F7B425207F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518" y="1325581"/>
            <a:ext cx="3496783" cy="2622587"/>
          </a:xfrm>
          <a:prstGeom prst="rect">
            <a:avLst/>
          </a:prstGeom>
        </p:spPr>
      </p:pic>
      <p:pic>
        <p:nvPicPr>
          <p:cNvPr id="15" name="Afbeelding 14" descr="Afbeelding met buitenshuis, boom, plant, hemel&#10;&#10;Door AI gegenereerde inhoud is mogelijk onjuist.">
            <a:extLst>
              <a:ext uri="{FF2B5EF4-FFF2-40B4-BE49-F238E27FC236}">
                <a16:creationId xmlns:a16="http://schemas.microsoft.com/office/drawing/2014/main" id="{8B6C06D4-4E1D-80A6-D74D-DE8561E315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460" y="4022267"/>
            <a:ext cx="3246417" cy="2428472"/>
          </a:xfrm>
          <a:prstGeom prst="rect">
            <a:avLst/>
          </a:prstGeom>
        </p:spPr>
      </p:pic>
      <p:pic>
        <p:nvPicPr>
          <p:cNvPr id="17" name="Afbeelding 16" descr="Afbeelding met gebouw, buitenshuis, eigendom, plant&#10;&#10;Door AI gegenereerde inhoud is mogelijk onjuist.">
            <a:extLst>
              <a:ext uri="{FF2B5EF4-FFF2-40B4-BE49-F238E27FC236}">
                <a16:creationId xmlns:a16="http://schemas.microsoft.com/office/drawing/2014/main" id="{16F0A7CF-40A9-87A1-4B86-3989645413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05" y="1325581"/>
            <a:ext cx="35718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08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3F1A14-2187-6F5A-00BD-179EADA11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4000" b="1" i="1" dirty="0">
                <a:solidFill>
                  <a:srgbClr val="75C7FB"/>
                </a:solidFill>
                <a:effectLst>
                  <a:innerShdw blurRad="63500" dist="50800" dir="27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VAN EEN PLATTEGROND IN </a:t>
            </a:r>
            <a:r>
              <a:rPr lang="nl-NL" sz="4000" b="1" i="1" dirty="0">
                <a:solidFill>
                  <a:srgbClr val="D32F23"/>
                </a:solidFill>
                <a:effectLst>
                  <a:innerShdw blurRad="63500" dist="50800" dir="27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2D</a:t>
            </a:r>
            <a:r>
              <a:rPr lang="nl-NL" sz="4000" b="1" i="1" dirty="0">
                <a:solidFill>
                  <a:srgbClr val="75C7FB"/>
                </a:solidFill>
                <a:effectLst>
                  <a:innerShdw blurRad="63500" dist="50800" dir="27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…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16FD0A5-E427-5F30-78EF-463999DC7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32" y="1922435"/>
            <a:ext cx="5003812" cy="353008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43EE15E2-FF74-3A5E-B7DF-D7B49CFD9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409847" y="882031"/>
            <a:ext cx="4139238" cy="622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4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717447-D25C-0D2E-64EA-B9E3E9512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04B6DC-5AAE-DF22-10A1-157C4B626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4000" b="1" i="1" dirty="0">
                <a:solidFill>
                  <a:srgbClr val="75C7FB"/>
                </a:solidFill>
                <a:effectLst>
                  <a:innerShdw blurRad="63500" dist="50800" dir="27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…NAAR EEN MAQUETTE IN </a:t>
            </a:r>
            <a:r>
              <a:rPr lang="nl-NL" sz="4000" b="1" i="1" dirty="0">
                <a:solidFill>
                  <a:srgbClr val="D32F23"/>
                </a:solidFill>
                <a:effectLst>
                  <a:innerShdw blurRad="63500" dist="50800" dir="27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3D</a:t>
            </a:r>
          </a:p>
        </p:txBody>
      </p:sp>
      <p:pic>
        <p:nvPicPr>
          <p:cNvPr id="4" name="Afbeelding 3" descr="Afbeelding met tekst&#10;&#10;Automatisch gegenereerde beschrijving">
            <a:extLst>
              <a:ext uri="{FF2B5EF4-FFF2-40B4-BE49-F238E27FC236}">
                <a16:creationId xmlns:a16="http://schemas.microsoft.com/office/drawing/2014/main" id="{FE8CD330-DB7B-2230-AF14-889039227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98" y="2105358"/>
            <a:ext cx="5763604" cy="3242819"/>
          </a:xfrm>
          <a:prstGeom prst="rect">
            <a:avLst/>
          </a:prstGeom>
        </p:spPr>
      </p:pic>
      <p:pic>
        <p:nvPicPr>
          <p:cNvPr id="5" name="Afbeelding 4" descr="Afbeelding met kist, cosmetisch&#10;&#10;Automatisch gegenereerde beschrijving">
            <a:extLst>
              <a:ext uri="{FF2B5EF4-FFF2-40B4-BE49-F238E27FC236}">
                <a16:creationId xmlns:a16="http://schemas.microsoft.com/office/drawing/2014/main" id="{2B97FC2D-B5B4-3379-B70D-739B1F07FC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90688"/>
            <a:ext cx="5649036" cy="374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246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631209-DF9A-82E7-8D18-5B9F99563B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BB054E-5227-1B26-2B55-09E3D14B2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b="1" i="1" dirty="0">
                <a:solidFill>
                  <a:srgbClr val="75C7FB"/>
                </a:solidFill>
                <a:effectLst>
                  <a:innerShdw blurRad="63500" dist="50800" dir="27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STAP 1: </a:t>
            </a:r>
            <a:r>
              <a:rPr lang="nl-NL" sz="4000" b="1" i="1" dirty="0">
                <a:solidFill>
                  <a:srgbClr val="D32F23"/>
                </a:solidFill>
                <a:effectLst>
                  <a:innerShdw blurRad="63500" dist="50800" dir="27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VOOR WIE?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3413CB4-485B-94A2-3B58-BE9DC725B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Duo of drietal vormen</a:t>
            </a:r>
          </a:p>
          <a:p>
            <a:r>
              <a:rPr lang="nl-NL" dirty="0"/>
              <a:t>Verzin naam voor jullie een architectenbureau</a:t>
            </a:r>
          </a:p>
          <a:p>
            <a:r>
              <a:rPr lang="nl-NL" dirty="0"/>
              <a:t>Waaraan moet het Tiny house voldoen?</a:t>
            </a:r>
          </a:p>
          <a:p>
            <a:r>
              <a:rPr lang="nl-NL" dirty="0"/>
              <a:t>Wie is de klant?</a:t>
            </a:r>
          </a:p>
          <a:p>
            <a:r>
              <a:rPr lang="nl-NL" dirty="0"/>
              <a:t>Wat zijn de wensen? (bijvoorbeeld werk, hobby of huisdier)</a:t>
            </a:r>
          </a:p>
        </p:txBody>
      </p:sp>
    </p:spTree>
    <p:extLst>
      <p:ext uri="{BB962C8B-B14F-4D97-AF65-F5344CB8AC3E}">
        <p14:creationId xmlns:p14="http://schemas.microsoft.com/office/powerpoint/2010/main" val="408137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5072D13-886F-F7A9-221A-7529C304C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054378" cy="4351338"/>
          </a:xfrm>
        </p:spPr>
        <p:txBody>
          <a:bodyPr/>
          <a:lstStyle/>
          <a:p>
            <a:endParaRPr lang="nl-NL" dirty="0"/>
          </a:p>
          <a:p>
            <a:r>
              <a:rPr lang="nl-NL" dirty="0"/>
              <a:t>Je krijgt een </a:t>
            </a:r>
            <a:r>
              <a:rPr lang="nl-NL" dirty="0" err="1"/>
              <a:t>knipvel</a:t>
            </a:r>
            <a:r>
              <a:rPr lang="nl-NL" dirty="0"/>
              <a:t> met basisvormen. Je knipt deze 5 uit en kan deze rondschuiven</a:t>
            </a:r>
          </a:p>
          <a:p>
            <a:r>
              <a:rPr lang="nl-NL" dirty="0"/>
              <a:t>Je kiest er uiteindelijk 3</a:t>
            </a:r>
          </a:p>
          <a:p>
            <a:r>
              <a:rPr lang="nl-NL" dirty="0"/>
              <a:t>Stel het Tiny House samen door ze op en naast elkaar te stapelen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73E1C7A-86C1-7D5B-3150-E7F7D27A0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5437" y="5236269"/>
            <a:ext cx="1146600" cy="125660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BB3F107-D244-77FA-33F4-29CF333414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8497" y="1583380"/>
            <a:ext cx="2387173" cy="206386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9EBD889-5280-AAEE-0FF0-D45F69E5A7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2128" y="3871801"/>
            <a:ext cx="1139909" cy="1139909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40B19487-954F-DA9F-3EB9-312DF37E95EA}"/>
              </a:ext>
            </a:extLst>
          </p:cNvPr>
          <p:cNvSpPr txBox="1"/>
          <p:nvPr/>
        </p:nvSpPr>
        <p:spPr>
          <a:xfrm>
            <a:off x="9488211" y="2333183"/>
            <a:ext cx="1341153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3000" b="0" i="0" u="none" strike="noStrike" cap="none" spc="0" normalizeH="0" baseline="0" dirty="0">
                <a:ln>
                  <a:noFill/>
                </a:ln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1x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AC4BBE63-FC2A-6BD6-DCF3-04A51CBF9A42}"/>
              </a:ext>
            </a:extLst>
          </p:cNvPr>
          <p:cNvSpPr txBox="1"/>
          <p:nvPr/>
        </p:nvSpPr>
        <p:spPr>
          <a:xfrm>
            <a:off x="9488211" y="4159628"/>
            <a:ext cx="1341153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3000" b="0" i="0" u="none" strike="noStrike" cap="none" spc="0" normalizeH="0" baseline="0" dirty="0">
                <a:ln>
                  <a:noFill/>
                </a:ln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2x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C22D33CE-33CD-4A1D-A8E5-D950ACC1F4A2}"/>
              </a:ext>
            </a:extLst>
          </p:cNvPr>
          <p:cNvSpPr txBox="1"/>
          <p:nvPr/>
        </p:nvSpPr>
        <p:spPr>
          <a:xfrm>
            <a:off x="9488211" y="5582443"/>
            <a:ext cx="1341153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3000" b="0" i="0" u="none" strike="noStrike" cap="none" spc="0" normalizeH="0" baseline="0" dirty="0">
                <a:ln>
                  <a:noFill/>
                </a:ln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2x</a:t>
            </a: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61B4638-82E4-E7C8-0EE2-777CC7371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i="1" dirty="0">
                <a:solidFill>
                  <a:srgbClr val="75C7FB"/>
                </a:solidFill>
                <a:effectLst>
                  <a:innerShdw blurRad="63500" dist="50800" dir="27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STAP 2: </a:t>
            </a:r>
            <a:r>
              <a:rPr lang="nl-NL" b="1" i="1" dirty="0">
                <a:solidFill>
                  <a:srgbClr val="D32F23"/>
                </a:solidFill>
                <a:effectLst>
                  <a:innerShdw blurRad="63500" dist="50800" dir="27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WELKE VORM?</a:t>
            </a:r>
            <a:endParaRPr lang="nl-NL" i="1" dirty="0">
              <a:solidFill>
                <a:srgbClr val="D32F23"/>
              </a:solidFill>
              <a:effectLst>
                <a:innerShdw blurRad="63500" dist="50800" dir="2700000">
                  <a:srgbClr val="F4A980">
                    <a:alpha val="50000"/>
                  </a:srgbClr>
                </a:innerShdw>
              </a:effectLst>
              <a:latin typeface="Barlow Semi Condensed" panose="00000506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910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067DC-9366-FA32-7E37-B2D6CA0E2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41F9138-D704-DB8E-E21B-30DB3854A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416603" cy="1325563"/>
          </a:xfrm>
        </p:spPr>
        <p:txBody>
          <a:bodyPr>
            <a:normAutofit/>
          </a:bodyPr>
          <a:lstStyle/>
          <a:p>
            <a:r>
              <a:rPr lang="nl-NL" sz="1800" dirty="0"/>
              <a:t>Knip de platte vormen uit het papier.</a:t>
            </a:r>
          </a:p>
          <a:p>
            <a:r>
              <a:rPr lang="nl-NL" sz="1800" dirty="0"/>
              <a:t>Voeg ze samen en plak ze op een groot vel</a:t>
            </a:r>
          </a:p>
          <a:p>
            <a:r>
              <a:rPr lang="nl-NL" sz="1800" dirty="0"/>
              <a:t>Plak de begane grond apart van de 1e verdieping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BD9E3D8-6061-DCC7-364A-231ED5442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5437" y="5236269"/>
            <a:ext cx="1146600" cy="125660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BFE1E1C-013C-F621-ADF3-41C7381233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8497" y="1583380"/>
            <a:ext cx="2387173" cy="206386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31B6534-F99F-C346-358C-D9C420D0A4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2128" y="3871801"/>
            <a:ext cx="1139909" cy="1139909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D939405E-E132-5E00-1AAB-E275A8EFCC2A}"/>
              </a:ext>
            </a:extLst>
          </p:cNvPr>
          <p:cNvSpPr txBox="1"/>
          <p:nvPr/>
        </p:nvSpPr>
        <p:spPr>
          <a:xfrm>
            <a:off x="9488211" y="2333183"/>
            <a:ext cx="1341153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3000" b="0" i="0" u="none" strike="noStrike" cap="none" spc="0" normalizeH="0" baseline="0" dirty="0">
                <a:ln>
                  <a:noFill/>
                </a:ln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1x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E88534AE-AC99-FC2D-9614-31D66175403C}"/>
              </a:ext>
            </a:extLst>
          </p:cNvPr>
          <p:cNvSpPr txBox="1"/>
          <p:nvPr/>
        </p:nvSpPr>
        <p:spPr>
          <a:xfrm>
            <a:off x="9488211" y="4159628"/>
            <a:ext cx="1341153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3000" b="0" i="0" u="none" strike="noStrike" cap="none" spc="0" normalizeH="0" baseline="0" dirty="0">
                <a:ln>
                  <a:noFill/>
                </a:ln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2x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88BE0EC3-F5A3-C0AE-9B86-A819E50FC481}"/>
              </a:ext>
            </a:extLst>
          </p:cNvPr>
          <p:cNvSpPr txBox="1"/>
          <p:nvPr/>
        </p:nvSpPr>
        <p:spPr>
          <a:xfrm>
            <a:off x="9488211" y="5582443"/>
            <a:ext cx="1341153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3000" b="0" i="0" u="none" strike="noStrike" cap="none" spc="0" normalizeH="0" baseline="0" dirty="0">
                <a:ln>
                  <a:noFill/>
                </a:ln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2x</a:t>
            </a: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2B569AD4-DA01-09CD-CC37-4879893FA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i="1" dirty="0">
                <a:solidFill>
                  <a:srgbClr val="75C7FB"/>
                </a:solidFill>
                <a:effectLst>
                  <a:innerShdw blurRad="63500" dist="50800" dir="27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STAP 3: </a:t>
            </a:r>
            <a:r>
              <a:rPr lang="nl-NL" b="1" i="1" dirty="0">
                <a:solidFill>
                  <a:srgbClr val="D32F23"/>
                </a:solidFill>
                <a:effectLst>
                  <a:innerShdw blurRad="63500" dist="50800" dir="2700000">
                    <a:srgbClr val="F4A980">
                      <a:alpha val="50000"/>
                    </a:srgbClr>
                  </a:innerShdw>
                </a:effectLst>
                <a:latin typeface="Barlow Semi Condensed" panose="00000506000000000000" pitchFamily="2" charset="0"/>
              </a:rPr>
              <a:t>INDELING PLATTEGROND</a:t>
            </a:r>
            <a:endParaRPr lang="nl-NL" i="1" dirty="0">
              <a:solidFill>
                <a:srgbClr val="D32F23"/>
              </a:solidFill>
              <a:effectLst>
                <a:innerShdw blurRad="63500" dist="50800" dir="2700000">
                  <a:srgbClr val="F4A980">
                    <a:alpha val="50000"/>
                  </a:srgbClr>
                </a:innerShdw>
              </a:effectLst>
              <a:latin typeface="Barlow Semi Condensed" panose="00000506000000000000" pitchFamily="2" charset="0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78A6A83-02C5-0CF9-B967-CFB784CC51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78938" y="3643870"/>
            <a:ext cx="1409930" cy="121897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7509C74F-3ECF-1AE8-AEE7-14981292CF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805960" flipH="1">
            <a:off x="1442697" y="3433539"/>
            <a:ext cx="701017" cy="701017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59DA75F3-18FF-520B-7A63-E20AC096D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762278" flipV="1">
            <a:off x="2062429" y="3048494"/>
            <a:ext cx="697814" cy="764763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C5BC3318-B77E-1A25-402D-A16271D60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029543" y="3432093"/>
            <a:ext cx="1409930" cy="1218975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D5CB45AC-6C29-E0A7-76BD-B214EFA2CC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762278" flipV="1">
            <a:off x="4255390" y="3189890"/>
            <a:ext cx="697814" cy="764763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2F697112-B79B-7DD9-9A0C-3F5563F18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192801" flipV="1">
            <a:off x="4193096" y="4168323"/>
            <a:ext cx="697814" cy="764763"/>
          </a:xfrm>
          <a:prstGeom prst="rect">
            <a:avLst/>
          </a:prstGeom>
        </p:spPr>
      </p:pic>
      <p:grpSp>
        <p:nvGrpSpPr>
          <p:cNvPr id="25" name="Groep 24">
            <a:extLst>
              <a:ext uri="{FF2B5EF4-FFF2-40B4-BE49-F238E27FC236}">
                <a16:creationId xmlns:a16="http://schemas.microsoft.com/office/drawing/2014/main" id="{2DA99E9A-7ED6-D1F8-43CB-29250CCA895A}"/>
              </a:ext>
            </a:extLst>
          </p:cNvPr>
          <p:cNvGrpSpPr/>
          <p:nvPr/>
        </p:nvGrpSpPr>
        <p:grpSpPr>
          <a:xfrm rot="15014253">
            <a:off x="670666" y="5159292"/>
            <a:ext cx="1383938" cy="1460096"/>
            <a:chOff x="770575" y="5119795"/>
            <a:chExt cx="1383938" cy="1460096"/>
          </a:xfrm>
        </p:grpSpPr>
        <p:pic>
          <p:nvPicPr>
            <p:cNvPr id="16" name="Afbeelding 15">
              <a:extLst>
                <a:ext uri="{FF2B5EF4-FFF2-40B4-BE49-F238E27FC236}">
                  <a16:creationId xmlns:a16="http://schemas.microsoft.com/office/drawing/2014/main" id="{108F0F13-E91A-00CB-B5D6-EA5CC8355A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985591" flipH="1">
              <a:off x="770575" y="5878874"/>
              <a:ext cx="701017" cy="701017"/>
            </a:xfrm>
            <a:prstGeom prst="rect">
              <a:avLst/>
            </a:prstGeom>
          </p:spPr>
        </p:pic>
        <p:pic>
          <p:nvPicPr>
            <p:cNvPr id="17" name="Afbeelding 16">
              <a:extLst>
                <a:ext uri="{FF2B5EF4-FFF2-40B4-BE49-F238E27FC236}">
                  <a16:creationId xmlns:a16="http://schemas.microsoft.com/office/drawing/2014/main" id="{449F7AA8-DD2C-06C6-64E8-659E6BC5B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7866160" flipV="1">
              <a:off x="1066059" y="5402540"/>
              <a:ext cx="697814" cy="764763"/>
            </a:xfrm>
            <a:prstGeom prst="rect">
              <a:avLst/>
            </a:prstGeom>
          </p:spPr>
        </p:pic>
        <p:pic>
          <p:nvPicPr>
            <p:cNvPr id="18" name="Afbeelding 17">
              <a:extLst>
                <a:ext uri="{FF2B5EF4-FFF2-40B4-BE49-F238E27FC236}">
                  <a16:creationId xmlns:a16="http://schemas.microsoft.com/office/drawing/2014/main" id="{617DE8DD-955B-79BB-BACE-F35D42730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238487" flipH="1">
              <a:off x="1453496" y="5119795"/>
              <a:ext cx="701017" cy="701017"/>
            </a:xfrm>
            <a:prstGeom prst="rect">
              <a:avLst/>
            </a:prstGeom>
          </p:spPr>
        </p:pic>
      </p:grp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B613CA98-DFD3-A1D2-DF7F-1101231AE3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041373" y="5188322"/>
            <a:ext cx="701017" cy="701017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D351FCE5-0EDF-5E11-03EE-0D88334789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381135" y="5188322"/>
            <a:ext cx="701017" cy="701017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10C72DD4-FB9F-939A-1405-8E9DE6E00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2698233" y="5158050"/>
            <a:ext cx="697814" cy="764763"/>
          </a:xfrm>
          <a:prstGeom prst="rect">
            <a:avLst/>
          </a:prstGeom>
        </p:spPr>
      </p:pic>
      <p:pic>
        <p:nvPicPr>
          <p:cNvPr id="22" name="Afbeelding 21">
            <a:extLst>
              <a:ext uri="{FF2B5EF4-FFF2-40B4-BE49-F238E27FC236}">
                <a16:creationId xmlns:a16="http://schemas.microsoft.com/office/drawing/2014/main" id="{5B05BFFC-AAB6-3460-096E-8CE89FFA88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722623" y="3577367"/>
            <a:ext cx="701017" cy="701017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76B92390-EE93-E480-E296-3EB990091E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722622" y="5158339"/>
            <a:ext cx="701017" cy="701017"/>
          </a:xfrm>
          <a:prstGeom prst="rect">
            <a:avLst/>
          </a:prstGeom>
        </p:spPr>
      </p:pic>
      <p:pic>
        <p:nvPicPr>
          <p:cNvPr id="24" name="Afbeelding 23">
            <a:extLst>
              <a:ext uri="{FF2B5EF4-FFF2-40B4-BE49-F238E27FC236}">
                <a16:creationId xmlns:a16="http://schemas.microsoft.com/office/drawing/2014/main" id="{8547B6D6-6414-2453-5B90-2FD2C5CB18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375234" y="4066886"/>
            <a:ext cx="1409930" cy="121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6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C141B5C-C05A-7868-2E11-86A0BFC0A9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Richt jullie Tiny House in</a:t>
            </a:r>
          </a:p>
          <a:p>
            <a:r>
              <a:rPr lang="nl-NL" dirty="0"/>
              <a:t>Iedereen richt één vorm in</a:t>
            </a:r>
          </a:p>
          <a:p>
            <a:r>
              <a:rPr lang="nl-NL" dirty="0"/>
              <a:t>Overleg goed met elkaar</a:t>
            </a:r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310E22A-B343-52E8-8D38-4413EB0040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071" y="1075524"/>
            <a:ext cx="4086192" cy="5782476"/>
          </a:xfrm>
          <a:prstGeom prst="rect">
            <a:avLst/>
          </a:prstGeom>
        </p:spPr>
      </p:pic>
      <p:grpSp>
        <p:nvGrpSpPr>
          <p:cNvPr id="16" name="Groep 15">
            <a:extLst>
              <a:ext uri="{FF2B5EF4-FFF2-40B4-BE49-F238E27FC236}">
                <a16:creationId xmlns:a16="http://schemas.microsoft.com/office/drawing/2014/main" id="{D0F4E01E-AC11-A7DD-48C6-490B3D652064}"/>
              </a:ext>
            </a:extLst>
          </p:cNvPr>
          <p:cNvGrpSpPr/>
          <p:nvPr/>
        </p:nvGrpSpPr>
        <p:grpSpPr>
          <a:xfrm>
            <a:off x="2430735" y="3088981"/>
            <a:ext cx="4569420" cy="2975296"/>
            <a:chOff x="717195" y="2429467"/>
            <a:chExt cx="5442897" cy="3550286"/>
          </a:xfrm>
        </p:grpSpPr>
        <p:pic>
          <p:nvPicPr>
            <p:cNvPr id="15" name="Afbeelding 14">
              <a:extLst>
                <a:ext uri="{FF2B5EF4-FFF2-40B4-BE49-F238E27FC236}">
                  <a16:creationId xmlns:a16="http://schemas.microsoft.com/office/drawing/2014/main" id="{3A05E1BE-7255-F132-1B2D-20BA01F810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8721163">
              <a:off x="3598161" y="2694969"/>
              <a:ext cx="2060546" cy="2060546"/>
            </a:xfrm>
            <a:prstGeom prst="rect">
              <a:avLst/>
            </a:prstGeom>
          </p:spPr>
        </p:pic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65B2ACC9-ABD9-BA56-C85A-0EDEE00714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9301683">
              <a:off x="2194482" y="3315753"/>
              <a:ext cx="2136100" cy="2341039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80FE1B39-98F3-22AB-E099-AE7E63E42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7195" y="3906399"/>
              <a:ext cx="2060546" cy="2060546"/>
            </a:xfrm>
            <a:prstGeom prst="rect">
              <a:avLst/>
            </a:prstGeom>
          </p:spPr>
        </p:pic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F1F79E05-0080-3FA8-C211-4F5B2946BE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011519">
              <a:off x="2825259" y="5037485"/>
              <a:ext cx="1910465" cy="531483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1896F19A-ADA5-74BA-37CC-6A731A3F81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35646" y="4866512"/>
              <a:ext cx="1644724" cy="1113241"/>
            </a:xfrm>
            <a:prstGeom prst="rect">
              <a:avLst/>
            </a:prstGeom>
          </p:spPr>
        </p:pic>
        <p:pic>
          <p:nvPicPr>
            <p:cNvPr id="9" name="Afbeelding 8">
              <a:extLst>
                <a:ext uri="{FF2B5EF4-FFF2-40B4-BE49-F238E27FC236}">
                  <a16:creationId xmlns:a16="http://schemas.microsoft.com/office/drawing/2014/main" id="{569A5C18-1085-AAC5-AD25-A3EB6737F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>
              <a:off x="2390198" y="3906399"/>
              <a:ext cx="359110" cy="359110"/>
            </a:xfrm>
            <a:prstGeom prst="rect">
              <a:avLst/>
            </a:prstGeom>
          </p:spPr>
        </p:pic>
        <p:pic>
          <p:nvPicPr>
            <p:cNvPr id="10" name="Afbeelding 9">
              <a:extLst>
                <a:ext uri="{FF2B5EF4-FFF2-40B4-BE49-F238E27FC236}">
                  <a16:creationId xmlns:a16="http://schemas.microsoft.com/office/drawing/2014/main" id="{300A314E-9FCB-125B-553C-E8353B414D5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0800000">
              <a:off x="717195" y="3875466"/>
              <a:ext cx="711038" cy="667945"/>
            </a:xfrm>
            <a:prstGeom prst="rect">
              <a:avLst/>
            </a:prstGeom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F2B06948-A05B-B9F3-1111-F0020B6E7D2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464724">
              <a:off x="4802656" y="3193659"/>
              <a:ext cx="1357436" cy="359110"/>
            </a:xfrm>
            <a:prstGeom prst="rect">
              <a:avLst/>
            </a:prstGeom>
          </p:spPr>
        </p:pic>
        <p:pic>
          <p:nvPicPr>
            <p:cNvPr id="12" name="Afbeelding 11">
              <a:extLst>
                <a:ext uri="{FF2B5EF4-FFF2-40B4-BE49-F238E27FC236}">
                  <a16:creationId xmlns:a16="http://schemas.microsoft.com/office/drawing/2014/main" id="{57657892-E913-BEFA-2CAF-D0ECB683D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444201">
              <a:off x="4340185" y="3425064"/>
              <a:ext cx="1400529" cy="675127"/>
            </a:xfrm>
            <a:prstGeom prst="rect">
              <a:avLst/>
            </a:prstGeom>
          </p:spPr>
        </p:pic>
        <p:pic>
          <p:nvPicPr>
            <p:cNvPr id="13" name="Afbeelding 12">
              <a:extLst>
                <a:ext uri="{FF2B5EF4-FFF2-40B4-BE49-F238E27FC236}">
                  <a16:creationId xmlns:a16="http://schemas.microsoft.com/office/drawing/2014/main" id="{382AFDC0-7123-ACD2-BFF2-E48BBB363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545872">
              <a:off x="4017037" y="4052386"/>
              <a:ext cx="1357436" cy="359110"/>
            </a:xfrm>
            <a:prstGeom prst="rect">
              <a:avLst/>
            </a:prstGeom>
          </p:spPr>
        </p:pic>
        <p:pic>
          <p:nvPicPr>
            <p:cNvPr id="14" name="Afbeelding 13">
              <a:extLst>
                <a:ext uri="{FF2B5EF4-FFF2-40B4-BE49-F238E27FC236}">
                  <a16:creationId xmlns:a16="http://schemas.microsoft.com/office/drawing/2014/main" id="{4EE1B6F9-1EA1-1FA4-28F9-40BFA1DDD7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504605">
              <a:off x="4340887" y="2429467"/>
              <a:ext cx="624851" cy="3233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41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199</Words>
  <Application>Microsoft Office PowerPoint</Application>
  <PresentationFormat>Breedbeeld</PresentationFormat>
  <Paragraphs>38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6" baseType="lpstr">
      <vt:lpstr>Aptos</vt:lpstr>
      <vt:lpstr>Aptos Display</vt:lpstr>
      <vt:lpstr>Arial</vt:lpstr>
      <vt:lpstr>Barlow Semi Condensed</vt:lpstr>
      <vt:lpstr>Kantoorthema</vt:lpstr>
      <vt:lpstr>PowerPoint-presentatie</vt:lpstr>
      <vt:lpstr>PowerPoint-presentatie</vt:lpstr>
      <vt:lpstr>TINY HOUSES</vt:lpstr>
      <vt:lpstr>VAN EEN PLATTEGROND IN 2D…</vt:lpstr>
      <vt:lpstr>…NAAR EEN MAQUETTE IN 3D</vt:lpstr>
      <vt:lpstr>STAP 1: VOOR WIE?</vt:lpstr>
      <vt:lpstr>STAP 2: WELKE VORM?</vt:lpstr>
      <vt:lpstr>STAP 3: INDELING PLATTEGROND</vt:lpstr>
      <vt:lpstr>PowerPoint-presentatie</vt:lpstr>
      <vt:lpstr>PowerPoint-presentatie</vt:lpstr>
      <vt:lpstr>MAQUETTE IN HET MAAKLAB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Doremiek Lamain</dc:creator>
  <cp:lastModifiedBy>Doremiek Lamain</cp:lastModifiedBy>
  <cp:revision>1</cp:revision>
  <dcterms:created xsi:type="dcterms:W3CDTF">2025-08-12T12:49:13Z</dcterms:created>
  <dcterms:modified xsi:type="dcterms:W3CDTF">2025-08-26T13:21:38Z</dcterms:modified>
</cp:coreProperties>
</file>